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3" r:id="rId3"/>
    <p:sldMasterId id="2147483687" r:id="rId4"/>
  </p:sldMasterIdLst>
  <p:notesMasterIdLst>
    <p:notesMasterId r:id="rId119"/>
  </p:notesMasterIdLst>
  <p:handoutMasterIdLst>
    <p:handoutMasterId r:id="rId120"/>
  </p:handoutMasterIdLst>
  <p:sldIdLst>
    <p:sldId id="516" r:id="rId5"/>
    <p:sldId id="405" r:id="rId6"/>
    <p:sldId id="308" r:id="rId7"/>
    <p:sldId id="358" r:id="rId8"/>
    <p:sldId id="309" r:id="rId9"/>
    <p:sldId id="310" r:id="rId10"/>
    <p:sldId id="311" r:id="rId11"/>
    <p:sldId id="312" r:id="rId12"/>
    <p:sldId id="315" r:id="rId13"/>
    <p:sldId id="316" r:id="rId14"/>
    <p:sldId id="317" r:id="rId15"/>
    <p:sldId id="318" r:id="rId16"/>
    <p:sldId id="319" r:id="rId17"/>
    <p:sldId id="320" r:id="rId18"/>
    <p:sldId id="322" r:id="rId19"/>
    <p:sldId id="257" r:id="rId20"/>
    <p:sldId id="258" r:id="rId21"/>
    <p:sldId id="259" r:id="rId22"/>
    <p:sldId id="260" r:id="rId23"/>
    <p:sldId id="261" r:id="rId24"/>
    <p:sldId id="262" r:id="rId25"/>
    <p:sldId id="266" r:id="rId26"/>
    <p:sldId id="265" r:id="rId27"/>
    <p:sldId id="267" r:id="rId28"/>
    <p:sldId id="268" r:id="rId29"/>
    <p:sldId id="269" r:id="rId30"/>
    <p:sldId id="270" r:id="rId31"/>
    <p:sldId id="271" r:id="rId32"/>
    <p:sldId id="272" r:id="rId33"/>
    <p:sldId id="273" r:id="rId34"/>
    <p:sldId id="274" r:id="rId35"/>
    <p:sldId id="264" r:id="rId36"/>
    <p:sldId id="276" r:id="rId37"/>
    <p:sldId id="277" r:id="rId38"/>
    <p:sldId id="278" r:id="rId39"/>
    <p:sldId id="279" r:id="rId40"/>
    <p:sldId id="280" r:id="rId41"/>
    <p:sldId id="281" r:id="rId42"/>
    <p:sldId id="282" r:id="rId43"/>
    <p:sldId id="283" r:id="rId44"/>
    <p:sldId id="284" r:id="rId45"/>
    <p:sldId id="517" r:id="rId46"/>
    <p:sldId id="406" r:id="rId47"/>
    <p:sldId id="407" r:id="rId48"/>
    <p:sldId id="408" r:id="rId49"/>
    <p:sldId id="409" r:id="rId50"/>
    <p:sldId id="410" r:id="rId51"/>
    <p:sldId id="411" r:id="rId52"/>
    <p:sldId id="412" r:id="rId53"/>
    <p:sldId id="413" r:id="rId54"/>
    <p:sldId id="414" r:id="rId55"/>
    <p:sldId id="415" r:id="rId56"/>
    <p:sldId id="416" r:id="rId57"/>
    <p:sldId id="417" r:id="rId58"/>
    <p:sldId id="418" r:id="rId59"/>
    <p:sldId id="419" r:id="rId60"/>
    <p:sldId id="420" r:id="rId61"/>
    <p:sldId id="421" r:id="rId62"/>
    <p:sldId id="422" r:id="rId63"/>
    <p:sldId id="423" r:id="rId64"/>
    <p:sldId id="424" r:id="rId65"/>
    <p:sldId id="425" r:id="rId66"/>
    <p:sldId id="426" r:id="rId67"/>
    <p:sldId id="427" r:id="rId68"/>
    <p:sldId id="428" r:id="rId69"/>
    <p:sldId id="429" r:id="rId70"/>
    <p:sldId id="430" r:id="rId71"/>
    <p:sldId id="431" r:id="rId72"/>
    <p:sldId id="432" r:id="rId73"/>
    <p:sldId id="433" r:id="rId74"/>
    <p:sldId id="434" r:id="rId75"/>
    <p:sldId id="435" r:id="rId76"/>
    <p:sldId id="436" r:id="rId77"/>
    <p:sldId id="437" r:id="rId78"/>
    <p:sldId id="438" r:id="rId79"/>
    <p:sldId id="439" r:id="rId80"/>
    <p:sldId id="518" r:id="rId81"/>
    <p:sldId id="449" r:id="rId82"/>
    <p:sldId id="450" r:id="rId83"/>
    <p:sldId id="451" r:id="rId84"/>
    <p:sldId id="452" r:id="rId85"/>
    <p:sldId id="453" r:id="rId86"/>
    <p:sldId id="454" r:id="rId87"/>
    <p:sldId id="455" r:id="rId88"/>
    <p:sldId id="456" r:id="rId89"/>
    <p:sldId id="457" r:id="rId90"/>
    <p:sldId id="458" r:id="rId91"/>
    <p:sldId id="459" r:id="rId92"/>
    <p:sldId id="460" r:id="rId93"/>
    <p:sldId id="461" r:id="rId94"/>
    <p:sldId id="462" r:id="rId95"/>
    <p:sldId id="463" r:id="rId96"/>
    <p:sldId id="464" r:id="rId97"/>
    <p:sldId id="465" r:id="rId98"/>
    <p:sldId id="466" r:id="rId99"/>
    <p:sldId id="467" r:id="rId100"/>
    <p:sldId id="468" r:id="rId101"/>
    <p:sldId id="469" r:id="rId102"/>
    <p:sldId id="470" r:id="rId103"/>
    <p:sldId id="471" r:id="rId104"/>
    <p:sldId id="472" r:id="rId105"/>
    <p:sldId id="473" r:id="rId106"/>
    <p:sldId id="474" r:id="rId107"/>
    <p:sldId id="475" r:id="rId108"/>
    <p:sldId id="476" r:id="rId109"/>
    <p:sldId id="477" r:id="rId110"/>
    <p:sldId id="478" r:id="rId111"/>
    <p:sldId id="479" r:id="rId112"/>
    <p:sldId id="480" r:id="rId113"/>
    <p:sldId id="481" r:id="rId114"/>
    <p:sldId id="482" r:id="rId115"/>
    <p:sldId id="483" r:id="rId116"/>
    <p:sldId id="484" r:id="rId117"/>
    <p:sldId id="485" r:id="rId1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16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notesMaster" Target="notesMasters/notes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handoutMaster" Target="handoutMasters/handoutMaster1.xml"/><Relationship Id="rId125"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萧 炫百" userId="380fa28bc53dff1a" providerId="LiveId" clId="{B7D0C05C-EA18-49FE-BFAB-8D038A61F9D6}"/>
    <pc:docChg chg="custSel modSld">
      <pc:chgData name="萧 炫百" userId="380fa28bc53dff1a" providerId="LiveId" clId="{B7D0C05C-EA18-49FE-BFAB-8D038A61F9D6}" dt="2023-05-24T08:12:03.255" v="659" actId="20577"/>
      <pc:docMkLst>
        <pc:docMk/>
      </pc:docMkLst>
      <pc:sldChg chg="modSp mod">
        <pc:chgData name="萧 炫百" userId="380fa28bc53dff1a" providerId="LiveId" clId="{B7D0C05C-EA18-49FE-BFAB-8D038A61F9D6}" dt="2023-05-24T08:06:05.074" v="55" actId="947"/>
        <pc:sldMkLst>
          <pc:docMk/>
          <pc:sldMk cId="0" sldId="257"/>
        </pc:sldMkLst>
        <pc:spChg chg="mod">
          <ac:chgData name="萧 炫百" userId="380fa28bc53dff1a" providerId="LiveId" clId="{B7D0C05C-EA18-49FE-BFAB-8D038A61F9D6}" dt="2023-05-24T08:06:05.071" v="51" actId="947"/>
          <ac:spMkLst>
            <pc:docMk/>
            <pc:sldMk cId="0" sldId="257"/>
            <ac:spMk id="2" creationId="{00000000-0000-0000-0000-000000000000}"/>
          </ac:spMkLst>
        </pc:spChg>
        <pc:spChg chg="mod">
          <ac:chgData name="萧 炫百" userId="380fa28bc53dff1a" providerId="LiveId" clId="{B7D0C05C-EA18-49FE-BFAB-8D038A61F9D6}" dt="2023-05-24T08:06:05.073" v="53" actId="947"/>
          <ac:spMkLst>
            <pc:docMk/>
            <pc:sldMk cId="0" sldId="257"/>
            <ac:spMk id="3" creationId="{00000000-0000-0000-0000-000000000000}"/>
          </ac:spMkLst>
        </pc:spChg>
        <pc:spChg chg="mod">
          <ac:chgData name="萧 炫百" userId="380fa28bc53dff1a" providerId="LiveId" clId="{B7D0C05C-EA18-49FE-BFAB-8D038A61F9D6}" dt="2023-05-24T08:06:05.074" v="55" actId="947"/>
          <ac:spMkLst>
            <pc:docMk/>
            <pc:sldMk cId="0" sldId="257"/>
            <ac:spMk id="8" creationId="{00000000-0000-0000-0000-000000000000}"/>
          </ac:spMkLst>
        </pc:spChg>
      </pc:sldChg>
      <pc:sldChg chg="modSp mod">
        <pc:chgData name="萧 炫百" userId="380fa28bc53dff1a" providerId="LiveId" clId="{B7D0C05C-EA18-49FE-BFAB-8D038A61F9D6}" dt="2023-05-24T08:06:05.080" v="61" actId="947"/>
        <pc:sldMkLst>
          <pc:docMk/>
          <pc:sldMk cId="0" sldId="258"/>
        </pc:sldMkLst>
        <pc:spChg chg="mod">
          <ac:chgData name="萧 炫百" userId="380fa28bc53dff1a" providerId="LiveId" clId="{B7D0C05C-EA18-49FE-BFAB-8D038A61F9D6}" dt="2023-05-24T08:06:05.077" v="57" actId="947"/>
          <ac:spMkLst>
            <pc:docMk/>
            <pc:sldMk cId="0" sldId="258"/>
            <ac:spMk id="2" creationId="{00000000-0000-0000-0000-000000000000}"/>
          </ac:spMkLst>
        </pc:spChg>
        <pc:spChg chg="mod">
          <ac:chgData name="萧 炫百" userId="380fa28bc53dff1a" providerId="LiveId" clId="{B7D0C05C-EA18-49FE-BFAB-8D038A61F9D6}" dt="2023-05-24T08:06:05.079" v="59" actId="947"/>
          <ac:spMkLst>
            <pc:docMk/>
            <pc:sldMk cId="0" sldId="258"/>
            <ac:spMk id="3" creationId="{00000000-0000-0000-0000-000000000000}"/>
          </ac:spMkLst>
        </pc:spChg>
        <pc:spChg chg="mod">
          <ac:chgData name="萧 炫百" userId="380fa28bc53dff1a" providerId="LiveId" clId="{B7D0C05C-EA18-49FE-BFAB-8D038A61F9D6}" dt="2023-05-24T08:06:05.080" v="61" actId="947"/>
          <ac:spMkLst>
            <pc:docMk/>
            <pc:sldMk cId="0" sldId="258"/>
            <ac:spMk id="10" creationId="{00000000-0000-0000-0000-000000000000}"/>
          </ac:spMkLst>
        </pc:spChg>
      </pc:sldChg>
      <pc:sldChg chg="modSp mod">
        <pc:chgData name="萧 炫百" userId="380fa28bc53dff1a" providerId="LiveId" clId="{B7D0C05C-EA18-49FE-BFAB-8D038A61F9D6}" dt="2023-05-24T08:06:05.084" v="65" actId="947"/>
        <pc:sldMkLst>
          <pc:docMk/>
          <pc:sldMk cId="0" sldId="259"/>
        </pc:sldMkLst>
        <pc:spChg chg="mod">
          <ac:chgData name="萧 炫百" userId="380fa28bc53dff1a" providerId="LiveId" clId="{B7D0C05C-EA18-49FE-BFAB-8D038A61F9D6}" dt="2023-05-24T08:06:05.082" v="63" actId="947"/>
          <ac:spMkLst>
            <pc:docMk/>
            <pc:sldMk cId="0" sldId="259"/>
            <ac:spMk id="2" creationId="{00000000-0000-0000-0000-000000000000}"/>
          </ac:spMkLst>
        </pc:spChg>
        <pc:spChg chg="mod">
          <ac:chgData name="萧 炫百" userId="380fa28bc53dff1a" providerId="LiveId" clId="{B7D0C05C-EA18-49FE-BFAB-8D038A61F9D6}" dt="2023-05-24T08:06:05.084" v="65" actId="947"/>
          <ac:spMkLst>
            <pc:docMk/>
            <pc:sldMk cId="0" sldId="259"/>
            <ac:spMk id="3" creationId="{00000000-0000-0000-0000-000000000000}"/>
          </ac:spMkLst>
        </pc:spChg>
      </pc:sldChg>
      <pc:sldChg chg="modSp mod">
        <pc:chgData name="萧 炫百" userId="380fa28bc53dff1a" providerId="LiveId" clId="{B7D0C05C-EA18-49FE-BFAB-8D038A61F9D6}" dt="2023-05-24T08:06:05.090" v="69" actId="947"/>
        <pc:sldMkLst>
          <pc:docMk/>
          <pc:sldMk cId="0" sldId="260"/>
        </pc:sldMkLst>
        <pc:spChg chg="mod">
          <ac:chgData name="萧 炫百" userId="380fa28bc53dff1a" providerId="LiveId" clId="{B7D0C05C-EA18-49FE-BFAB-8D038A61F9D6}" dt="2023-05-24T08:06:05.087" v="67" actId="947"/>
          <ac:spMkLst>
            <pc:docMk/>
            <pc:sldMk cId="0" sldId="260"/>
            <ac:spMk id="2" creationId="{00000000-0000-0000-0000-000000000000}"/>
          </ac:spMkLst>
        </pc:spChg>
        <pc:spChg chg="mod">
          <ac:chgData name="萧 炫百" userId="380fa28bc53dff1a" providerId="LiveId" clId="{B7D0C05C-EA18-49FE-BFAB-8D038A61F9D6}" dt="2023-05-24T08:06:05.090" v="69" actId="947"/>
          <ac:spMkLst>
            <pc:docMk/>
            <pc:sldMk cId="0" sldId="260"/>
            <ac:spMk id="3" creationId="{00000000-0000-0000-0000-000000000000}"/>
          </ac:spMkLst>
        </pc:spChg>
      </pc:sldChg>
      <pc:sldChg chg="modSp mod">
        <pc:chgData name="萧 炫百" userId="380fa28bc53dff1a" providerId="LiveId" clId="{B7D0C05C-EA18-49FE-BFAB-8D038A61F9D6}" dt="2023-05-24T08:06:05.095" v="75" actId="947"/>
        <pc:sldMkLst>
          <pc:docMk/>
          <pc:sldMk cId="0" sldId="261"/>
        </pc:sldMkLst>
        <pc:spChg chg="mod">
          <ac:chgData name="萧 炫百" userId="380fa28bc53dff1a" providerId="LiveId" clId="{B7D0C05C-EA18-49FE-BFAB-8D038A61F9D6}" dt="2023-05-24T08:06:05.092" v="71" actId="947"/>
          <ac:spMkLst>
            <pc:docMk/>
            <pc:sldMk cId="0" sldId="261"/>
            <ac:spMk id="2" creationId="{00000000-0000-0000-0000-000000000000}"/>
          </ac:spMkLst>
        </pc:spChg>
        <pc:spChg chg="mod">
          <ac:chgData name="萧 炫百" userId="380fa28bc53dff1a" providerId="LiveId" clId="{B7D0C05C-EA18-49FE-BFAB-8D038A61F9D6}" dt="2023-05-24T08:06:05.094" v="73" actId="947"/>
          <ac:spMkLst>
            <pc:docMk/>
            <pc:sldMk cId="0" sldId="261"/>
            <ac:spMk id="3" creationId="{00000000-0000-0000-0000-000000000000}"/>
          </ac:spMkLst>
        </pc:spChg>
        <pc:spChg chg="mod">
          <ac:chgData name="萧 炫百" userId="380fa28bc53dff1a" providerId="LiveId" clId="{B7D0C05C-EA18-49FE-BFAB-8D038A61F9D6}" dt="2023-05-24T08:06:05.095" v="75" actId="947"/>
          <ac:spMkLst>
            <pc:docMk/>
            <pc:sldMk cId="0" sldId="261"/>
            <ac:spMk id="6" creationId="{00000000-0000-0000-0000-000000000000}"/>
          </ac:spMkLst>
        </pc:spChg>
      </pc:sldChg>
      <pc:sldChg chg="modSp mod">
        <pc:chgData name="萧 炫百" userId="380fa28bc53dff1a" providerId="LiveId" clId="{B7D0C05C-EA18-49FE-BFAB-8D038A61F9D6}" dt="2023-05-24T08:06:05.099" v="79" actId="947"/>
        <pc:sldMkLst>
          <pc:docMk/>
          <pc:sldMk cId="0" sldId="262"/>
        </pc:sldMkLst>
        <pc:spChg chg="mod">
          <ac:chgData name="萧 炫百" userId="380fa28bc53dff1a" providerId="LiveId" clId="{B7D0C05C-EA18-49FE-BFAB-8D038A61F9D6}" dt="2023-05-24T08:06:05.098" v="77" actId="947"/>
          <ac:spMkLst>
            <pc:docMk/>
            <pc:sldMk cId="0" sldId="262"/>
            <ac:spMk id="2" creationId="{00000000-0000-0000-0000-000000000000}"/>
          </ac:spMkLst>
        </pc:spChg>
        <pc:spChg chg="mod">
          <ac:chgData name="萧 炫百" userId="380fa28bc53dff1a" providerId="LiveId" clId="{B7D0C05C-EA18-49FE-BFAB-8D038A61F9D6}" dt="2023-05-24T08:06:05.099" v="79" actId="947"/>
          <ac:spMkLst>
            <pc:docMk/>
            <pc:sldMk cId="0" sldId="262"/>
            <ac:spMk id="3" creationId="{00000000-0000-0000-0000-000000000000}"/>
          </ac:spMkLst>
        </pc:spChg>
      </pc:sldChg>
      <pc:sldChg chg="modSp mod">
        <pc:chgData name="萧 炫百" userId="380fa28bc53dff1a" providerId="LiveId" clId="{B7D0C05C-EA18-49FE-BFAB-8D038A61F9D6}" dt="2023-05-24T08:06:05.151" v="137" actId="947"/>
        <pc:sldMkLst>
          <pc:docMk/>
          <pc:sldMk cId="0" sldId="264"/>
        </pc:sldMkLst>
        <pc:spChg chg="mod">
          <ac:chgData name="萧 炫百" userId="380fa28bc53dff1a" providerId="LiveId" clId="{B7D0C05C-EA18-49FE-BFAB-8D038A61F9D6}" dt="2023-05-24T08:06:05.149" v="135" actId="947"/>
          <ac:spMkLst>
            <pc:docMk/>
            <pc:sldMk cId="0" sldId="264"/>
            <ac:spMk id="2" creationId="{00000000-0000-0000-0000-000000000000}"/>
          </ac:spMkLst>
        </pc:spChg>
        <pc:spChg chg="mod">
          <ac:chgData name="萧 炫百" userId="380fa28bc53dff1a" providerId="LiveId" clId="{B7D0C05C-EA18-49FE-BFAB-8D038A61F9D6}" dt="2023-05-24T08:06:05.151" v="137" actId="947"/>
          <ac:spMkLst>
            <pc:docMk/>
            <pc:sldMk cId="0" sldId="264"/>
            <ac:spMk id="3" creationId="{00000000-0000-0000-0000-000000000000}"/>
          </ac:spMkLst>
        </pc:spChg>
      </pc:sldChg>
      <pc:sldChg chg="modSp mod">
        <pc:chgData name="萧 炫百" userId="380fa28bc53dff1a" providerId="LiveId" clId="{B7D0C05C-EA18-49FE-BFAB-8D038A61F9D6}" dt="2023-05-24T08:06:05.108" v="91" actId="947"/>
        <pc:sldMkLst>
          <pc:docMk/>
          <pc:sldMk cId="0" sldId="265"/>
        </pc:sldMkLst>
        <pc:spChg chg="mod">
          <ac:chgData name="萧 炫百" userId="380fa28bc53dff1a" providerId="LiveId" clId="{B7D0C05C-EA18-49FE-BFAB-8D038A61F9D6}" dt="2023-05-24T08:06:05.106" v="87" actId="947"/>
          <ac:spMkLst>
            <pc:docMk/>
            <pc:sldMk cId="0" sldId="265"/>
            <ac:spMk id="2" creationId="{00000000-0000-0000-0000-000000000000}"/>
          </ac:spMkLst>
        </pc:spChg>
        <pc:spChg chg="mod">
          <ac:chgData name="萧 炫百" userId="380fa28bc53dff1a" providerId="LiveId" clId="{B7D0C05C-EA18-49FE-BFAB-8D038A61F9D6}" dt="2023-05-24T08:06:05.107" v="89" actId="947"/>
          <ac:spMkLst>
            <pc:docMk/>
            <pc:sldMk cId="0" sldId="265"/>
            <ac:spMk id="3" creationId="{00000000-0000-0000-0000-000000000000}"/>
          </ac:spMkLst>
        </pc:spChg>
        <pc:spChg chg="mod">
          <ac:chgData name="萧 炫百" userId="380fa28bc53dff1a" providerId="LiveId" clId="{B7D0C05C-EA18-49FE-BFAB-8D038A61F9D6}" dt="2023-05-24T08:06:05.108" v="91" actId="947"/>
          <ac:spMkLst>
            <pc:docMk/>
            <pc:sldMk cId="0" sldId="265"/>
            <ac:spMk id="8" creationId="{00000000-0000-0000-0000-000000000000}"/>
          </ac:spMkLst>
        </pc:spChg>
      </pc:sldChg>
      <pc:sldChg chg="modSp mod">
        <pc:chgData name="萧 炫百" userId="380fa28bc53dff1a" providerId="LiveId" clId="{B7D0C05C-EA18-49FE-BFAB-8D038A61F9D6}" dt="2023-05-24T08:06:05.104" v="85" actId="947"/>
        <pc:sldMkLst>
          <pc:docMk/>
          <pc:sldMk cId="0" sldId="266"/>
        </pc:sldMkLst>
        <pc:spChg chg="mod">
          <ac:chgData name="萧 炫百" userId="380fa28bc53dff1a" providerId="LiveId" clId="{B7D0C05C-EA18-49FE-BFAB-8D038A61F9D6}" dt="2023-05-24T08:06:05.101" v="81" actId="947"/>
          <ac:spMkLst>
            <pc:docMk/>
            <pc:sldMk cId="0" sldId="266"/>
            <ac:spMk id="2" creationId="{00000000-0000-0000-0000-000000000000}"/>
          </ac:spMkLst>
        </pc:spChg>
        <pc:spChg chg="mod">
          <ac:chgData name="萧 炫百" userId="380fa28bc53dff1a" providerId="LiveId" clId="{B7D0C05C-EA18-49FE-BFAB-8D038A61F9D6}" dt="2023-05-24T08:06:05.102" v="83" actId="947"/>
          <ac:spMkLst>
            <pc:docMk/>
            <pc:sldMk cId="0" sldId="266"/>
            <ac:spMk id="3" creationId="{00000000-0000-0000-0000-000000000000}"/>
          </ac:spMkLst>
        </pc:spChg>
        <pc:spChg chg="mod">
          <ac:chgData name="萧 炫百" userId="380fa28bc53dff1a" providerId="LiveId" clId="{B7D0C05C-EA18-49FE-BFAB-8D038A61F9D6}" dt="2023-05-24T08:06:05.104" v="85" actId="947"/>
          <ac:spMkLst>
            <pc:docMk/>
            <pc:sldMk cId="0" sldId="266"/>
            <ac:spMk id="6" creationId="{00000000-0000-0000-0000-000000000000}"/>
          </ac:spMkLst>
        </pc:spChg>
      </pc:sldChg>
      <pc:sldChg chg="modSp mod">
        <pc:chgData name="萧 炫百" userId="380fa28bc53dff1a" providerId="LiveId" clId="{B7D0C05C-EA18-49FE-BFAB-8D038A61F9D6}" dt="2023-05-24T08:06:05.113" v="97" actId="947"/>
        <pc:sldMkLst>
          <pc:docMk/>
          <pc:sldMk cId="0" sldId="267"/>
        </pc:sldMkLst>
        <pc:spChg chg="mod">
          <ac:chgData name="萧 炫百" userId="380fa28bc53dff1a" providerId="LiveId" clId="{B7D0C05C-EA18-49FE-BFAB-8D038A61F9D6}" dt="2023-05-24T08:06:05.110" v="93" actId="947"/>
          <ac:spMkLst>
            <pc:docMk/>
            <pc:sldMk cId="0" sldId="267"/>
            <ac:spMk id="2" creationId="{00000000-0000-0000-0000-000000000000}"/>
          </ac:spMkLst>
        </pc:spChg>
        <pc:spChg chg="mod">
          <ac:chgData name="萧 炫百" userId="380fa28bc53dff1a" providerId="LiveId" clId="{B7D0C05C-EA18-49FE-BFAB-8D038A61F9D6}" dt="2023-05-24T08:06:05.112" v="95" actId="947"/>
          <ac:spMkLst>
            <pc:docMk/>
            <pc:sldMk cId="0" sldId="267"/>
            <ac:spMk id="3" creationId="{00000000-0000-0000-0000-000000000000}"/>
          </ac:spMkLst>
        </pc:spChg>
        <pc:spChg chg="mod">
          <ac:chgData name="萧 炫百" userId="380fa28bc53dff1a" providerId="LiveId" clId="{B7D0C05C-EA18-49FE-BFAB-8D038A61F9D6}" dt="2023-05-24T08:06:05.113" v="97" actId="947"/>
          <ac:spMkLst>
            <pc:docMk/>
            <pc:sldMk cId="0" sldId="267"/>
            <ac:spMk id="6" creationId="{00000000-0000-0000-0000-000000000000}"/>
          </ac:spMkLst>
        </pc:spChg>
      </pc:sldChg>
      <pc:sldChg chg="modSp mod">
        <pc:chgData name="萧 炫百" userId="380fa28bc53dff1a" providerId="LiveId" clId="{B7D0C05C-EA18-49FE-BFAB-8D038A61F9D6}" dt="2023-05-24T08:06:05.120" v="103" actId="947"/>
        <pc:sldMkLst>
          <pc:docMk/>
          <pc:sldMk cId="0" sldId="268"/>
        </pc:sldMkLst>
        <pc:spChg chg="mod">
          <ac:chgData name="萧 炫百" userId="380fa28bc53dff1a" providerId="LiveId" clId="{B7D0C05C-EA18-49FE-BFAB-8D038A61F9D6}" dt="2023-05-24T08:06:05.116" v="99" actId="947"/>
          <ac:spMkLst>
            <pc:docMk/>
            <pc:sldMk cId="0" sldId="268"/>
            <ac:spMk id="2" creationId="{00000000-0000-0000-0000-000000000000}"/>
          </ac:spMkLst>
        </pc:spChg>
        <pc:spChg chg="mod">
          <ac:chgData name="萧 炫百" userId="380fa28bc53dff1a" providerId="LiveId" clId="{B7D0C05C-EA18-49FE-BFAB-8D038A61F9D6}" dt="2023-05-24T08:06:05.118" v="101" actId="947"/>
          <ac:spMkLst>
            <pc:docMk/>
            <pc:sldMk cId="0" sldId="268"/>
            <ac:spMk id="3" creationId="{00000000-0000-0000-0000-000000000000}"/>
          </ac:spMkLst>
        </pc:spChg>
        <pc:spChg chg="mod">
          <ac:chgData name="萧 炫百" userId="380fa28bc53dff1a" providerId="LiveId" clId="{B7D0C05C-EA18-49FE-BFAB-8D038A61F9D6}" dt="2023-05-24T08:06:05.120" v="103" actId="947"/>
          <ac:spMkLst>
            <pc:docMk/>
            <pc:sldMk cId="0" sldId="268"/>
            <ac:spMk id="10" creationId="{00000000-0000-0000-0000-000000000000}"/>
          </ac:spMkLst>
        </pc:spChg>
      </pc:sldChg>
      <pc:sldChg chg="modSp mod">
        <pc:chgData name="萧 炫百" userId="380fa28bc53dff1a" providerId="LiveId" clId="{B7D0C05C-EA18-49FE-BFAB-8D038A61F9D6}" dt="2023-05-24T08:06:05.128" v="111" actId="947"/>
        <pc:sldMkLst>
          <pc:docMk/>
          <pc:sldMk cId="0" sldId="269"/>
        </pc:sldMkLst>
        <pc:spChg chg="mod">
          <ac:chgData name="萧 炫百" userId="380fa28bc53dff1a" providerId="LiveId" clId="{B7D0C05C-EA18-49FE-BFAB-8D038A61F9D6}" dt="2023-05-24T08:06:05.122" v="105" actId="947"/>
          <ac:spMkLst>
            <pc:docMk/>
            <pc:sldMk cId="0" sldId="269"/>
            <ac:spMk id="2" creationId="{00000000-0000-0000-0000-000000000000}"/>
          </ac:spMkLst>
        </pc:spChg>
        <pc:spChg chg="mod">
          <ac:chgData name="萧 炫百" userId="380fa28bc53dff1a" providerId="LiveId" clId="{B7D0C05C-EA18-49FE-BFAB-8D038A61F9D6}" dt="2023-05-24T08:06:05.123" v="107" actId="947"/>
          <ac:spMkLst>
            <pc:docMk/>
            <pc:sldMk cId="0" sldId="269"/>
            <ac:spMk id="3" creationId="{00000000-0000-0000-0000-000000000000}"/>
          </ac:spMkLst>
        </pc:spChg>
        <pc:spChg chg="mod">
          <ac:chgData name="萧 炫百" userId="380fa28bc53dff1a" providerId="LiveId" clId="{B7D0C05C-EA18-49FE-BFAB-8D038A61F9D6}" dt="2023-05-24T08:06:05.125" v="109" actId="947"/>
          <ac:spMkLst>
            <pc:docMk/>
            <pc:sldMk cId="0" sldId="269"/>
            <ac:spMk id="6" creationId="{00000000-0000-0000-0000-000000000000}"/>
          </ac:spMkLst>
        </pc:spChg>
        <pc:spChg chg="mod">
          <ac:chgData name="萧 炫百" userId="380fa28bc53dff1a" providerId="LiveId" clId="{B7D0C05C-EA18-49FE-BFAB-8D038A61F9D6}" dt="2023-05-24T08:06:05.128" v="111" actId="947"/>
          <ac:spMkLst>
            <pc:docMk/>
            <pc:sldMk cId="0" sldId="269"/>
            <ac:spMk id="7" creationId="{00000000-0000-0000-0000-000000000000}"/>
          </ac:spMkLst>
        </pc:spChg>
      </pc:sldChg>
      <pc:sldChg chg="modSp mod">
        <pc:chgData name="萧 炫百" userId="380fa28bc53dff1a" providerId="LiveId" clId="{B7D0C05C-EA18-49FE-BFAB-8D038A61F9D6}" dt="2023-05-24T08:06:05.131" v="115" actId="947"/>
        <pc:sldMkLst>
          <pc:docMk/>
          <pc:sldMk cId="0" sldId="270"/>
        </pc:sldMkLst>
        <pc:spChg chg="mod">
          <ac:chgData name="萧 炫百" userId="380fa28bc53dff1a" providerId="LiveId" clId="{B7D0C05C-EA18-49FE-BFAB-8D038A61F9D6}" dt="2023-05-24T08:06:05.130" v="113" actId="947"/>
          <ac:spMkLst>
            <pc:docMk/>
            <pc:sldMk cId="0" sldId="270"/>
            <ac:spMk id="2" creationId="{00000000-0000-0000-0000-000000000000}"/>
          </ac:spMkLst>
        </pc:spChg>
        <pc:spChg chg="mod">
          <ac:chgData name="萧 炫百" userId="380fa28bc53dff1a" providerId="LiveId" clId="{B7D0C05C-EA18-49FE-BFAB-8D038A61F9D6}" dt="2023-05-24T08:06:05.131" v="115" actId="947"/>
          <ac:spMkLst>
            <pc:docMk/>
            <pc:sldMk cId="0" sldId="270"/>
            <ac:spMk id="3" creationId="{00000000-0000-0000-0000-000000000000}"/>
          </ac:spMkLst>
        </pc:spChg>
      </pc:sldChg>
      <pc:sldChg chg="modSp mod">
        <pc:chgData name="萧 炫百" userId="380fa28bc53dff1a" providerId="LiveId" clId="{B7D0C05C-EA18-49FE-BFAB-8D038A61F9D6}" dt="2023-05-24T08:06:05.137" v="121" actId="947"/>
        <pc:sldMkLst>
          <pc:docMk/>
          <pc:sldMk cId="0" sldId="271"/>
        </pc:sldMkLst>
        <pc:spChg chg="mod">
          <ac:chgData name="萧 炫百" userId="380fa28bc53dff1a" providerId="LiveId" clId="{B7D0C05C-EA18-49FE-BFAB-8D038A61F9D6}" dt="2023-05-24T08:06:05.133" v="117" actId="947"/>
          <ac:spMkLst>
            <pc:docMk/>
            <pc:sldMk cId="0" sldId="271"/>
            <ac:spMk id="2" creationId="{00000000-0000-0000-0000-000000000000}"/>
          </ac:spMkLst>
        </pc:spChg>
        <pc:spChg chg="mod">
          <ac:chgData name="萧 炫百" userId="380fa28bc53dff1a" providerId="LiveId" clId="{B7D0C05C-EA18-49FE-BFAB-8D038A61F9D6}" dt="2023-05-24T08:06:05.135" v="119" actId="947"/>
          <ac:spMkLst>
            <pc:docMk/>
            <pc:sldMk cId="0" sldId="271"/>
            <ac:spMk id="3" creationId="{00000000-0000-0000-0000-000000000000}"/>
          </ac:spMkLst>
        </pc:spChg>
        <pc:spChg chg="mod">
          <ac:chgData name="萧 炫百" userId="380fa28bc53dff1a" providerId="LiveId" clId="{B7D0C05C-EA18-49FE-BFAB-8D038A61F9D6}" dt="2023-05-24T08:06:05.137" v="121" actId="947"/>
          <ac:spMkLst>
            <pc:docMk/>
            <pc:sldMk cId="0" sldId="271"/>
            <ac:spMk id="6" creationId="{00000000-0000-0000-0000-000000000000}"/>
          </ac:spMkLst>
        </pc:spChg>
      </pc:sldChg>
      <pc:sldChg chg="modSp mod">
        <pc:chgData name="萧 炫百" userId="380fa28bc53dff1a" providerId="LiveId" clId="{B7D0C05C-EA18-49FE-BFAB-8D038A61F9D6}" dt="2023-05-24T08:06:05.140" v="125" actId="947"/>
        <pc:sldMkLst>
          <pc:docMk/>
          <pc:sldMk cId="0" sldId="272"/>
        </pc:sldMkLst>
        <pc:spChg chg="mod">
          <ac:chgData name="萧 炫百" userId="380fa28bc53dff1a" providerId="LiveId" clId="{B7D0C05C-EA18-49FE-BFAB-8D038A61F9D6}" dt="2023-05-24T08:06:05.139" v="123" actId="947"/>
          <ac:spMkLst>
            <pc:docMk/>
            <pc:sldMk cId="0" sldId="272"/>
            <ac:spMk id="2" creationId="{00000000-0000-0000-0000-000000000000}"/>
          </ac:spMkLst>
        </pc:spChg>
        <pc:spChg chg="mod">
          <ac:chgData name="萧 炫百" userId="380fa28bc53dff1a" providerId="LiveId" clId="{B7D0C05C-EA18-49FE-BFAB-8D038A61F9D6}" dt="2023-05-24T08:06:05.140" v="125" actId="947"/>
          <ac:spMkLst>
            <pc:docMk/>
            <pc:sldMk cId="0" sldId="272"/>
            <ac:spMk id="3" creationId="{00000000-0000-0000-0000-000000000000}"/>
          </ac:spMkLst>
        </pc:spChg>
      </pc:sldChg>
      <pc:sldChg chg="modSp mod">
        <pc:chgData name="萧 炫百" userId="380fa28bc53dff1a" providerId="LiveId" clId="{B7D0C05C-EA18-49FE-BFAB-8D038A61F9D6}" dt="2023-05-24T08:06:05.144" v="129" actId="947"/>
        <pc:sldMkLst>
          <pc:docMk/>
          <pc:sldMk cId="0" sldId="273"/>
        </pc:sldMkLst>
        <pc:spChg chg="mod">
          <ac:chgData name="萧 炫百" userId="380fa28bc53dff1a" providerId="LiveId" clId="{B7D0C05C-EA18-49FE-BFAB-8D038A61F9D6}" dt="2023-05-24T08:06:05.142" v="127" actId="947"/>
          <ac:spMkLst>
            <pc:docMk/>
            <pc:sldMk cId="0" sldId="273"/>
            <ac:spMk id="2" creationId="{00000000-0000-0000-0000-000000000000}"/>
          </ac:spMkLst>
        </pc:spChg>
        <pc:spChg chg="mod">
          <ac:chgData name="萧 炫百" userId="380fa28bc53dff1a" providerId="LiveId" clId="{B7D0C05C-EA18-49FE-BFAB-8D038A61F9D6}" dt="2023-05-24T08:06:05.144" v="129" actId="947"/>
          <ac:spMkLst>
            <pc:docMk/>
            <pc:sldMk cId="0" sldId="273"/>
            <ac:spMk id="3" creationId="{00000000-0000-0000-0000-000000000000}"/>
          </ac:spMkLst>
        </pc:spChg>
      </pc:sldChg>
      <pc:sldChg chg="modSp mod">
        <pc:chgData name="萧 炫百" userId="380fa28bc53dff1a" providerId="LiveId" clId="{B7D0C05C-EA18-49FE-BFAB-8D038A61F9D6}" dt="2023-05-24T08:06:05.147" v="133" actId="947"/>
        <pc:sldMkLst>
          <pc:docMk/>
          <pc:sldMk cId="0" sldId="274"/>
        </pc:sldMkLst>
        <pc:spChg chg="mod">
          <ac:chgData name="萧 炫百" userId="380fa28bc53dff1a" providerId="LiveId" clId="{B7D0C05C-EA18-49FE-BFAB-8D038A61F9D6}" dt="2023-05-24T08:06:05.146" v="131" actId="947"/>
          <ac:spMkLst>
            <pc:docMk/>
            <pc:sldMk cId="0" sldId="274"/>
            <ac:spMk id="2" creationId="{00000000-0000-0000-0000-000000000000}"/>
          </ac:spMkLst>
        </pc:spChg>
        <pc:spChg chg="mod">
          <ac:chgData name="萧 炫百" userId="380fa28bc53dff1a" providerId="LiveId" clId="{B7D0C05C-EA18-49FE-BFAB-8D038A61F9D6}" dt="2023-05-24T08:06:05.147" v="133" actId="947"/>
          <ac:spMkLst>
            <pc:docMk/>
            <pc:sldMk cId="0" sldId="274"/>
            <ac:spMk id="3" creationId="{00000000-0000-0000-0000-000000000000}"/>
          </ac:spMkLst>
        </pc:spChg>
      </pc:sldChg>
      <pc:sldChg chg="modSp mod">
        <pc:chgData name="萧 炫百" userId="380fa28bc53dff1a" providerId="LiveId" clId="{B7D0C05C-EA18-49FE-BFAB-8D038A61F9D6}" dt="2023-05-24T08:06:05.157" v="143" actId="947"/>
        <pc:sldMkLst>
          <pc:docMk/>
          <pc:sldMk cId="0" sldId="276"/>
        </pc:sldMkLst>
        <pc:spChg chg="mod">
          <ac:chgData name="萧 炫百" userId="380fa28bc53dff1a" providerId="LiveId" clId="{B7D0C05C-EA18-49FE-BFAB-8D038A61F9D6}" dt="2023-05-24T08:06:05.153" v="139" actId="947"/>
          <ac:spMkLst>
            <pc:docMk/>
            <pc:sldMk cId="0" sldId="276"/>
            <ac:spMk id="2" creationId="{00000000-0000-0000-0000-000000000000}"/>
          </ac:spMkLst>
        </pc:spChg>
        <pc:spChg chg="mod">
          <ac:chgData name="萧 炫百" userId="380fa28bc53dff1a" providerId="LiveId" clId="{B7D0C05C-EA18-49FE-BFAB-8D038A61F9D6}" dt="2023-05-24T08:06:05.156" v="141" actId="947"/>
          <ac:spMkLst>
            <pc:docMk/>
            <pc:sldMk cId="0" sldId="276"/>
            <ac:spMk id="3" creationId="{00000000-0000-0000-0000-000000000000}"/>
          </ac:spMkLst>
        </pc:spChg>
        <pc:spChg chg="mod">
          <ac:chgData name="萧 炫百" userId="380fa28bc53dff1a" providerId="LiveId" clId="{B7D0C05C-EA18-49FE-BFAB-8D038A61F9D6}" dt="2023-05-24T08:06:05.157" v="143" actId="947"/>
          <ac:spMkLst>
            <pc:docMk/>
            <pc:sldMk cId="0" sldId="276"/>
            <ac:spMk id="7" creationId="{00000000-0000-0000-0000-000000000000}"/>
          </ac:spMkLst>
        </pc:spChg>
      </pc:sldChg>
      <pc:sldChg chg="modSp mod">
        <pc:chgData name="萧 炫百" userId="380fa28bc53dff1a" providerId="LiveId" clId="{B7D0C05C-EA18-49FE-BFAB-8D038A61F9D6}" dt="2023-05-24T08:06:05.163" v="149" actId="947"/>
        <pc:sldMkLst>
          <pc:docMk/>
          <pc:sldMk cId="0" sldId="277"/>
        </pc:sldMkLst>
        <pc:spChg chg="mod">
          <ac:chgData name="萧 炫百" userId="380fa28bc53dff1a" providerId="LiveId" clId="{B7D0C05C-EA18-49FE-BFAB-8D038A61F9D6}" dt="2023-05-24T08:06:05.159" v="145" actId="947"/>
          <ac:spMkLst>
            <pc:docMk/>
            <pc:sldMk cId="0" sldId="277"/>
            <ac:spMk id="2" creationId="{00000000-0000-0000-0000-000000000000}"/>
          </ac:spMkLst>
        </pc:spChg>
        <pc:spChg chg="mod">
          <ac:chgData name="萧 炫百" userId="380fa28bc53dff1a" providerId="LiveId" clId="{B7D0C05C-EA18-49FE-BFAB-8D038A61F9D6}" dt="2023-05-24T08:06:05.161" v="147" actId="947"/>
          <ac:spMkLst>
            <pc:docMk/>
            <pc:sldMk cId="0" sldId="277"/>
            <ac:spMk id="3" creationId="{00000000-0000-0000-0000-000000000000}"/>
          </ac:spMkLst>
        </pc:spChg>
        <pc:spChg chg="mod">
          <ac:chgData name="萧 炫百" userId="380fa28bc53dff1a" providerId="LiveId" clId="{B7D0C05C-EA18-49FE-BFAB-8D038A61F9D6}" dt="2023-05-24T08:06:05.163" v="149" actId="947"/>
          <ac:spMkLst>
            <pc:docMk/>
            <pc:sldMk cId="0" sldId="277"/>
            <ac:spMk id="11" creationId="{00000000-0000-0000-0000-000000000000}"/>
          </ac:spMkLst>
        </pc:spChg>
      </pc:sldChg>
      <pc:sldChg chg="modSp mod">
        <pc:chgData name="萧 炫百" userId="380fa28bc53dff1a" providerId="LiveId" clId="{B7D0C05C-EA18-49FE-BFAB-8D038A61F9D6}" dt="2023-05-24T08:06:05.169" v="155" actId="947"/>
        <pc:sldMkLst>
          <pc:docMk/>
          <pc:sldMk cId="0" sldId="278"/>
        </pc:sldMkLst>
        <pc:spChg chg="mod">
          <ac:chgData name="萧 炫百" userId="380fa28bc53dff1a" providerId="LiveId" clId="{B7D0C05C-EA18-49FE-BFAB-8D038A61F9D6}" dt="2023-05-24T08:06:05.165" v="151" actId="947"/>
          <ac:spMkLst>
            <pc:docMk/>
            <pc:sldMk cId="0" sldId="278"/>
            <ac:spMk id="2" creationId="{00000000-0000-0000-0000-000000000000}"/>
          </ac:spMkLst>
        </pc:spChg>
        <pc:spChg chg="mod">
          <ac:chgData name="萧 炫百" userId="380fa28bc53dff1a" providerId="LiveId" clId="{B7D0C05C-EA18-49FE-BFAB-8D038A61F9D6}" dt="2023-05-24T08:06:05.167" v="153" actId="947"/>
          <ac:spMkLst>
            <pc:docMk/>
            <pc:sldMk cId="0" sldId="278"/>
            <ac:spMk id="3" creationId="{00000000-0000-0000-0000-000000000000}"/>
          </ac:spMkLst>
        </pc:spChg>
        <pc:spChg chg="mod">
          <ac:chgData name="萧 炫百" userId="380fa28bc53dff1a" providerId="LiveId" clId="{B7D0C05C-EA18-49FE-BFAB-8D038A61F9D6}" dt="2023-05-24T08:06:05.169" v="155" actId="947"/>
          <ac:spMkLst>
            <pc:docMk/>
            <pc:sldMk cId="0" sldId="278"/>
            <ac:spMk id="6" creationId="{00000000-0000-0000-0000-000000000000}"/>
          </ac:spMkLst>
        </pc:spChg>
      </pc:sldChg>
      <pc:sldChg chg="modSp mod">
        <pc:chgData name="萧 炫百" userId="380fa28bc53dff1a" providerId="LiveId" clId="{B7D0C05C-EA18-49FE-BFAB-8D038A61F9D6}" dt="2023-05-24T08:06:05.172" v="159" actId="947"/>
        <pc:sldMkLst>
          <pc:docMk/>
          <pc:sldMk cId="0" sldId="279"/>
        </pc:sldMkLst>
        <pc:spChg chg="mod">
          <ac:chgData name="萧 炫百" userId="380fa28bc53dff1a" providerId="LiveId" clId="{B7D0C05C-EA18-49FE-BFAB-8D038A61F9D6}" dt="2023-05-24T08:06:05.171" v="157" actId="947"/>
          <ac:spMkLst>
            <pc:docMk/>
            <pc:sldMk cId="0" sldId="279"/>
            <ac:spMk id="2" creationId="{00000000-0000-0000-0000-000000000000}"/>
          </ac:spMkLst>
        </pc:spChg>
        <pc:spChg chg="mod">
          <ac:chgData name="萧 炫百" userId="380fa28bc53dff1a" providerId="LiveId" clId="{B7D0C05C-EA18-49FE-BFAB-8D038A61F9D6}" dt="2023-05-24T08:06:05.172" v="159" actId="947"/>
          <ac:spMkLst>
            <pc:docMk/>
            <pc:sldMk cId="0" sldId="279"/>
            <ac:spMk id="3" creationId="{00000000-0000-0000-0000-000000000000}"/>
          </ac:spMkLst>
        </pc:spChg>
      </pc:sldChg>
      <pc:sldChg chg="modSp mod">
        <pc:chgData name="萧 炫百" userId="380fa28bc53dff1a" providerId="LiveId" clId="{B7D0C05C-EA18-49FE-BFAB-8D038A61F9D6}" dt="2023-05-24T08:06:05.177" v="165" actId="947"/>
        <pc:sldMkLst>
          <pc:docMk/>
          <pc:sldMk cId="0" sldId="280"/>
        </pc:sldMkLst>
        <pc:spChg chg="mod">
          <ac:chgData name="萧 炫百" userId="380fa28bc53dff1a" providerId="LiveId" clId="{B7D0C05C-EA18-49FE-BFAB-8D038A61F9D6}" dt="2023-05-24T08:06:05.174" v="161" actId="947"/>
          <ac:spMkLst>
            <pc:docMk/>
            <pc:sldMk cId="0" sldId="280"/>
            <ac:spMk id="2" creationId="{00000000-0000-0000-0000-000000000000}"/>
          </ac:spMkLst>
        </pc:spChg>
        <pc:spChg chg="mod">
          <ac:chgData name="萧 炫百" userId="380fa28bc53dff1a" providerId="LiveId" clId="{B7D0C05C-EA18-49FE-BFAB-8D038A61F9D6}" dt="2023-05-24T08:06:05.175" v="163" actId="947"/>
          <ac:spMkLst>
            <pc:docMk/>
            <pc:sldMk cId="0" sldId="280"/>
            <ac:spMk id="3" creationId="{00000000-0000-0000-0000-000000000000}"/>
          </ac:spMkLst>
        </pc:spChg>
        <pc:spChg chg="mod">
          <ac:chgData name="萧 炫百" userId="380fa28bc53dff1a" providerId="LiveId" clId="{B7D0C05C-EA18-49FE-BFAB-8D038A61F9D6}" dt="2023-05-24T08:06:05.177" v="165" actId="947"/>
          <ac:spMkLst>
            <pc:docMk/>
            <pc:sldMk cId="0" sldId="280"/>
            <ac:spMk id="6" creationId="{00000000-0000-0000-0000-000000000000}"/>
          </ac:spMkLst>
        </pc:spChg>
      </pc:sldChg>
      <pc:sldChg chg="modSp mod">
        <pc:chgData name="萧 炫百" userId="380fa28bc53dff1a" providerId="LiveId" clId="{B7D0C05C-EA18-49FE-BFAB-8D038A61F9D6}" dt="2023-05-24T08:06:05.183" v="173" actId="947"/>
        <pc:sldMkLst>
          <pc:docMk/>
          <pc:sldMk cId="0" sldId="281"/>
        </pc:sldMkLst>
        <pc:spChg chg="mod">
          <ac:chgData name="萧 炫百" userId="380fa28bc53dff1a" providerId="LiveId" clId="{B7D0C05C-EA18-49FE-BFAB-8D038A61F9D6}" dt="2023-05-24T08:06:05.179" v="167" actId="947"/>
          <ac:spMkLst>
            <pc:docMk/>
            <pc:sldMk cId="0" sldId="281"/>
            <ac:spMk id="2" creationId="{00000000-0000-0000-0000-000000000000}"/>
          </ac:spMkLst>
        </pc:spChg>
        <pc:spChg chg="mod">
          <ac:chgData name="萧 炫百" userId="380fa28bc53dff1a" providerId="LiveId" clId="{B7D0C05C-EA18-49FE-BFAB-8D038A61F9D6}" dt="2023-05-24T08:06:05.181" v="169" actId="947"/>
          <ac:spMkLst>
            <pc:docMk/>
            <pc:sldMk cId="0" sldId="281"/>
            <ac:spMk id="3" creationId="{00000000-0000-0000-0000-000000000000}"/>
          </ac:spMkLst>
        </pc:spChg>
        <pc:spChg chg="mod">
          <ac:chgData name="萧 炫百" userId="380fa28bc53dff1a" providerId="LiveId" clId="{B7D0C05C-EA18-49FE-BFAB-8D038A61F9D6}" dt="2023-05-24T08:06:05.182" v="171" actId="947"/>
          <ac:spMkLst>
            <pc:docMk/>
            <pc:sldMk cId="0" sldId="281"/>
            <ac:spMk id="11" creationId="{00000000-0000-0000-0000-000000000000}"/>
          </ac:spMkLst>
        </pc:spChg>
        <pc:spChg chg="mod">
          <ac:chgData name="萧 炫百" userId="380fa28bc53dff1a" providerId="LiveId" clId="{B7D0C05C-EA18-49FE-BFAB-8D038A61F9D6}" dt="2023-05-24T08:06:05.183" v="173" actId="947"/>
          <ac:spMkLst>
            <pc:docMk/>
            <pc:sldMk cId="0" sldId="281"/>
            <ac:spMk id="18" creationId="{00000000-0000-0000-0000-000000000000}"/>
          </ac:spMkLst>
        </pc:spChg>
      </pc:sldChg>
      <pc:sldChg chg="modSp mod">
        <pc:chgData name="萧 炫百" userId="380fa28bc53dff1a" providerId="LiveId" clId="{B7D0C05C-EA18-49FE-BFAB-8D038A61F9D6}" dt="2023-05-24T08:06:05.188" v="179" actId="947"/>
        <pc:sldMkLst>
          <pc:docMk/>
          <pc:sldMk cId="0" sldId="282"/>
        </pc:sldMkLst>
        <pc:spChg chg="mod">
          <ac:chgData name="萧 炫百" userId="380fa28bc53dff1a" providerId="LiveId" clId="{B7D0C05C-EA18-49FE-BFAB-8D038A61F9D6}" dt="2023-05-24T08:06:05.185" v="175" actId="947"/>
          <ac:spMkLst>
            <pc:docMk/>
            <pc:sldMk cId="0" sldId="282"/>
            <ac:spMk id="2" creationId="{00000000-0000-0000-0000-000000000000}"/>
          </ac:spMkLst>
        </pc:spChg>
        <pc:spChg chg="mod">
          <ac:chgData name="萧 炫百" userId="380fa28bc53dff1a" providerId="LiveId" clId="{B7D0C05C-EA18-49FE-BFAB-8D038A61F9D6}" dt="2023-05-24T08:06:05.187" v="177" actId="947"/>
          <ac:spMkLst>
            <pc:docMk/>
            <pc:sldMk cId="0" sldId="282"/>
            <ac:spMk id="3" creationId="{00000000-0000-0000-0000-000000000000}"/>
          </ac:spMkLst>
        </pc:spChg>
        <pc:spChg chg="mod">
          <ac:chgData name="萧 炫百" userId="380fa28bc53dff1a" providerId="LiveId" clId="{B7D0C05C-EA18-49FE-BFAB-8D038A61F9D6}" dt="2023-05-24T08:06:05.188" v="179" actId="947"/>
          <ac:spMkLst>
            <pc:docMk/>
            <pc:sldMk cId="0" sldId="282"/>
            <ac:spMk id="9" creationId="{00000000-0000-0000-0000-000000000000}"/>
          </ac:spMkLst>
        </pc:spChg>
      </pc:sldChg>
      <pc:sldChg chg="modSp mod">
        <pc:chgData name="萧 炫百" userId="380fa28bc53dff1a" providerId="LiveId" clId="{B7D0C05C-EA18-49FE-BFAB-8D038A61F9D6}" dt="2023-05-24T08:06:05.193" v="185" actId="947"/>
        <pc:sldMkLst>
          <pc:docMk/>
          <pc:sldMk cId="0" sldId="283"/>
        </pc:sldMkLst>
        <pc:spChg chg="mod">
          <ac:chgData name="萧 炫百" userId="380fa28bc53dff1a" providerId="LiveId" clId="{B7D0C05C-EA18-49FE-BFAB-8D038A61F9D6}" dt="2023-05-24T08:06:05.190" v="181" actId="947"/>
          <ac:spMkLst>
            <pc:docMk/>
            <pc:sldMk cId="0" sldId="283"/>
            <ac:spMk id="2" creationId="{00000000-0000-0000-0000-000000000000}"/>
          </ac:spMkLst>
        </pc:spChg>
        <pc:spChg chg="mod">
          <ac:chgData name="萧 炫百" userId="380fa28bc53dff1a" providerId="LiveId" clId="{B7D0C05C-EA18-49FE-BFAB-8D038A61F9D6}" dt="2023-05-24T08:06:05.191" v="183" actId="947"/>
          <ac:spMkLst>
            <pc:docMk/>
            <pc:sldMk cId="0" sldId="283"/>
            <ac:spMk id="3" creationId="{00000000-0000-0000-0000-000000000000}"/>
          </ac:spMkLst>
        </pc:spChg>
        <pc:spChg chg="mod">
          <ac:chgData name="萧 炫百" userId="380fa28bc53dff1a" providerId="LiveId" clId="{B7D0C05C-EA18-49FE-BFAB-8D038A61F9D6}" dt="2023-05-24T08:06:05.193" v="185" actId="947"/>
          <ac:spMkLst>
            <pc:docMk/>
            <pc:sldMk cId="0" sldId="283"/>
            <ac:spMk id="13" creationId="{00000000-0000-0000-0000-000000000000}"/>
          </ac:spMkLst>
        </pc:spChg>
      </pc:sldChg>
      <pc:sldChg chg="modSp mod">
        <pc:chgData name="萧 炫百" userId="380fa28bc53dff1a" providerId="LiveId" clId="{B7D0C05C-EA18-49FE-BFAB-8D038A61F9D6}" dt="2023-05-24T08:06:05.200" v="193" actId="947"/>
        <pc:sldMkLst>
          <pc:docMk/>
          <pc:sldMk cId="0" sldId="284"/>
        </pc:sldMkLst>
        <pc:spChg chg="mod">
          <ac:chgData name="萧 炫百" userId="380fa28bc53dff1a" providerId="LiveId" clId="{B7D0C05C-EA18-49FE-BFAB-8D038A61F9D6}" dt="2023-05-24T08:06:05.195" v="187" actId="947"/>
          <ac:spMkLst>
            <pc:docMk/>
            <pc:sldMk cId="0" sldId="284"/>
            <ac:spMk id="2" creationId="{00000000-0000-0000-0000-000000000000}"/>
          </ac:spMkLst>
        </pc:spChg>
        <pc:spChg chg="mod">
          <ac:chgData name="萧 炫百" userId="380fa28bc53dff1a" providerId="LiveId" clId="{B7D0C05C-EA18-49FE-BFAB-8D038A61F9D6}" dt="2023-05-24T08:06:05.197" v="189" actId="947"/>
          <ac:spMkLst>
            <pc:docMk/>
            <pc:sldMk cId="0" sldId="284"/>
            <ac:spMk id="3" creationId="{00000000-0000-0000-0000-000000000000}"/>
          </ac:spMkLst>
        </pc:spChg>
        <pc:spChg chg="mod">
          <ac:chgData name="萧 炫百" userId="380fa28bc53dff1a" providerId="LiveId" clId="{B7D0C05C-EA18-49FE-BFAB-8D038A61F9D6}" dt="2023-05-24T08:06:05.199" v="191" actId="947"/>
          <ac:spMkLst>
            <pc:docMk/>
            <pc:sldMk cId="0" sldId="284"/>
            <ac:spMk id="7" creationId="{00000000-0000-0000-0000-000000000000}"/>
          </ac:spMkLst>
        </pc:spChg>
        <pc:spChg chg="mod">
          <ac:chgData name="萧 炫百" userId="380fa28bc53dff1a" providerId="LiveId" clId="{B7D0C05C-EA18-49FE-BFAB-8D038A61F9D6}" dt="2023-05-24T08:06:05.200" v="193" actId="947"/>
          <ac:spMkLst>
            <pc:docMk/>
            <pc:sldMk cId="0" sldId="284"/>
            <ac:spMk id="17" creationId="{00000000-0000-0000-0000-000000000000}"/>
          </ac:spMkLst>
        </pc:spChg>
      </pc:sldChg>
      <pc:sldChg chg="modSp mod">
        <pc:chgData name="萧 炫百" userId="380fa28bc53dff1a" providerId="LiveId" clId="{B7D0C05C-EA18-49FE-BFAB-8D038A61F9D6}" dt="2023-05-24T08:06:04.999" v="7" actId="947"/>
        <pc:sldMkLst>
          <pc:docMk/>
          <pc:sldMk cId="0" sldId="308"/>
        </pc:sldMkLst>
        <pc:spChg chg="mod">
          <ac:chgData name="萧 炫百" userId="380fa28bc53dff1a" providerId="LiveId" clId="{B7D0C05C-EA18-49FE-BFAB-8D038A61F9D6}" dt="2023-05-24T08:06:04.999" v="7" actId="947"/>
          <ac:spMkLst>
            <pc:docMk/>
            <pc:sldMk cId="0" sldId="308"/>
            <ac:spMk id="4098" creationId="{00000000-0000-0000-0000-000000000000}"/>
          </ac:spMkLst>
        </pc:spChg>
      </pc:sldChg>
      <pc:sldChg chg="modSp mod">
        <pc:chgData name="萧 炫百" userId="380fa28bc53dff1a" providerId="LiveId" clId="{B7D0C05C-EA18-49FE-BFAB-8D038A61F9D6}" dt="2023-05-24T08:06:05.009" v="13" actId="947"/>
        <pc:sldMkLst>
          <pc:docMk/>
          <pc:sldMk cId="0" sldId="309"/>
        </pc:sldMkLst>
        <pc:spChg chg="mod">
          <ac:chgData name="萧 炫百" userId="380fa28bc53dff1a" providerId="LiveId" clId="{B7D0C05C-EA18-49FE-BFAB-8D038A61F9D6}" dt="2023-05-24T08:06:05.007" v="11" actId="947"/>
          <ac:spMkLst>
            <pc:docMk/>
            <pc:sldMk cId="0" sldId="309"/>
            <ac:spMk id="10241" creationId="{00000000-0000-0000-0000-000000000000}"/>
          </ac:spMkLst>
        </pc:spChg>
        <pc:spChg chg="mod">
          <ac:chgData name="萧 炫百" userId="380fa28bc53dff1a" providerId="LiveId" clId="{B7D0C05C-EA18-49FE-BFAB-8D038A61F9D6}" dt="2023-05-24T08:06:05.009" v="13" actId="947"/>
          <ac:spMkLst>
            <pc:docMk/>
            <pc:sldMk cId="0" sldId="309"/>
            <ac:spMk id="10242" creationId="{00000000-0000-0000-0000-000000000000}"/>
          </ac:spMkLst>
        </pc:spChg>
      </pc:sldChg>
      <pc:sldChg chg="modSp mod">
        <pc:chgData name="萧 炫百" userId="380fa28bc53dff1a" providerId="LiveId" clId="{B7D0C05C-EA18-49FE-BFAB-8D038A61F9D6}" dt="2023-05-24T08:06:05.014" v="17" actId="947"/>
        <pc:sldMkLst>
          <pc:docMk/>
          <pc:sldMk cId="0" sldId="310"/>
        </pc:sldMkLst>
        <pc:spChg chg="mod">
          <ac:chgData name="萧 炫百" userId="380fa28bc53dff1a" providerId="LiveId" clId="{B7D0C05C-EA18-49FE-BFAB-8D038A61F9D6}" dt="2023-05-24T08:06:05.011" v="15" actId="947"/>
          <ac:spMkLst>
            <pc:docMk/>
            <pc:sldMk cId="0" sldId="310"/>
            <ac:spMk id="12289" creationId="{00000000-0000-0000-0000-000000000000}"/>
          </ac:spMkLst>
        </pc:spChg>
        <pc:spChg chg="mod">
          <ac:chgData name="萧 炫百" userId="380fa28bc53dff1a" providerId="LiveId" clId="{B7D0C05C-EA18-49FE-BFAB-8D038A61F9D6}" dt="2023-05-24T08:06:05.014" v="17" actId="947"/>
          <ac:spMkLst>
            <pc:docMk/>
            <pc:sldMk cId="0" sldId="310"/>
            <ac:spMk id="12290" creationId="{00000000-0000-0000-0000-000000000000}"/>
          </ac:spMkLst>
        </pc:spChg>
      </pc:sldChg>
      <pc:sldChg chg="modSp mod">
        <pc:chgData name="萧 炫百" userId="380fa28bc53dff1a" providerId="LiveId" clId="{B7D0C05C-EA18-49FE-BFAB-8D038A61F9D6}" dt="2023-05-24T08:06:05.025" v="21" actId="947"/>
        <pc:sldMkLst>
          <pc:docMk/>
          <pc:sldMk cId="0" sldId="311"/>
        </pc:sldMkLst>
        <pc:spChg chg="mod">
          <ac:chgData name="萧 炫百" userId="380fa28bc53dff1a" providerId="LiveId" clId="{B7D0C05C-EA18-49FE-BFAB-8D038A61F9D6}" dt="2023-05-24T08:06:05.016" v="19" actId="947"/>
          <ac:spMkLst>
            <pc:docMk/>
            <pc:sldMk cId="0" sldId="311"/>
            <ac:spMk id="14337" creationId="{00000000-0000-0000-0000-000000000000}"/>
          </ac:spMkLst>
        </pc:spChg>
        <pc:spChg chg="mod">
          <ac:chgData name="萧 炫百" userId="380fa28bc53dff1a" providerId="LiveId" clId="{B7D0C05C-EA18-49FE-BFAB-8D038A61F9D6}" dt="2023-05-24T08:06:05.025" v="21" actId="947"/>
          <ac:spMkLst>
            <pc:docMk/>
            <pc:sldMk cId="0" sldId="311"/>
            <ac:spMk id="371715" creationId="{00000000-0000-0000-0000-000000000000}"/>
          </ac:spMkLst>
        </pc:spChg>
      </pc:sldChg>
      <pc:sldChg chg="modSp mod">
        <pc:chgData name="萧 炫百" userId="380fa28bc53dff1a" providerId="LiveId" clId="{B7D0C05C-EA18-49FE-BFAB-8D038A61F9D6}" dt="2023-05-24T08:06:05.027" v="23" actId="947"/>
        <pc:sldMkLst>
          <pc:docMk/>
          <pc:sldMk cId="0" sldId="312"/>
        </pc:sldMkLst>
        <pc:spChg chg="mod">
          <ac:chgData name="萧 炫百" userId="380fa28bc53dff1a" providerId="LiveId" clId="{B7D0C05C-EA18-49FE-BFAB-8D038A61F9D6}" dt="2023-05-24T08:06:05.027" v="23" actId="947"/>
          <ac:spMkLst>
            <pc:docMk/>
            <pc:sldMk cId="0" sldId="312"/>
            <ac:spMk id="16385" creationId="{00000000-0000-0000-0000-000000000000}"/>
          </ac:spMkLst>
        </pc:spChg>
      </pc:sldChg>
      <pc:sldChg chg="modSp mod">
        <pc:chgData name="萧 炫百" userId="380fa28bc53dff1a" providerId="LiveId" clId="{B7D0C05C-EA18-49FE-BFAB-8D038A61F9D6}" dt="2023-05-24T08:06:05.035" v="27" actId="947"/>
        <pc:sldMkLst>
          <pc:docMk/>
          <pc:sldMk cId="0" sldId="315"/>
        </pc:sldMkLst>
        <pc:spChg chg="mod">
          <ac:chgData name="萧 炫百" userId="380fa28bc53dff1a" providerId="LiveId" clId="{B7D0C05C-EA18-49FE-BFAB-8D038A61F9D6}" dt="2023-05-24T08:06:05.029" v="25" actId="947"/>
          <ac:spMkLst>
            <pc:docMk/>
            <pc:sldMk cId="0" sldId="315"/>
            <ac:spMk id="22529" creationId="{00000000-0000-0000-0000-000000000000}"/>
          </ac:spMkLst>
        </pc:spChg>
        <pc:spChg chg="mod">
          <ac:chgData name="萧 炫百" userId="380fa28bc53dff1a" providerId="LiveId" clId="{B7D0C05C-EA18-49FE-BFAB-8D038A61F9D6}" dt="2023-05-24T08:06:05.035" v="27" actId="947"/>
          <ac:spMkLst>
            <pc:docMk/>
            <pc:sldMk cId="0" sldId="315"/>
            <ac:spMk id="22530" creationId="{00000000-0000-0000-0000-000000000000}"/>
          </ac:spMkLst>
        </pc:spChg>
      </pc:sldChg>
      <pc:sldChg chg="modSp mod">
        <pc:chgData name="萧 炫百" userId="380fa28bc53dff1a" providerId="LiveId" clId="{B7D0C05C-EA18-49FE-BFAB-8D038A61F9D6}" dt="2023-05-24T08:06:05.042" v="31" actId="947"/>
        <pc:sldMkLst>
          <pc:docMk/>
          <pc:sldMk cId="0" sldId="316"/>
        </pc:sldMkLst>
        <pc:spChg chg="mod">
          <ac:chgData name="萧 炫百" userId="380fa28bc53dff1a" providerId="LiveId" clId="{B7D0C05C-EA18-49FE-BFAB-8D038A61F9D6}" dt="2023-05-24T08:06:05.042" v="31" actId="947"/>
          <ac:spMkLst>
            <pc:docMk/>
            <pc:sldMk cId="0" sldId="316"/>
            <ac:spMk id="12291" creationId="{00000000-0000-0000-0000-000000000000}"/>
          </ac:spMkLst>
        </pc:spChg>
        <pc:spChg chg="mod">
          <ac:chgData name="萧 炫百" userId="380fa28bc53dff1a" providerId="LiveId" clId="{B7D0C05C-EA18-49FE-BFAB-8D038A61F9D6}" dt="2023-05-24T08:06:05.038" v="29" actId="947"/>
          <ac:spMkLst>
            <pc:docMk/>
            <pc:sldMk cId="0" sldId="316"/>
            <ac:spMk id="24577" creationId="{00000000-0000-0000-0000-000000000000}"/>
          </ac:spMkLst>
        </pc:spChg>
      </pc:sldChg>
      <pc:sldChg chg="modSp mod">
        <pc:chgData name="萧 炫百" userId="380fa28bc53dff1a" providerId="LiveId" clId="{B7D0C05C-EA18-49FE-BFAB-8D038A61F9D6}" dt="2023-05-24T08:06:05.050" v="35" actId="947"/>
        <pc:sldMkLst>
          <pc:docMk/>
          <pc:sldMk cId="0" sldId="317"/>
        </pc:sldMkLst>
        <pc:spChg chg="mod">
          <ac:chgData name="萧 炫百" userId="380fa28bc53dff1a" providerId="LiveId" clId="{B7D0C05C-EA18-49FE-BFAB-8D038A61F9D6}" dt="2023-05-24T08:06:05.050" v="35" actId="947"/>
          <ac:spMkLst>
            <pc:docMk/>
            <pc:sldMk cId="0" sldId="317"/>
            <ac:spMk id="3" creationId="{00000000-0000-0000-0000-000000000000}"/>
          </ac:spMkLst>
        </pc:spChg>
        <pc:spChg chg="mod">
          <ac:chgData name="萧 炫百" userId="380fa28bc53dff1a" providerId="LiveId" clId="{B7D0C05C-EA18-49FE-BFAB-8D038A61F9D6}" dt="2023-05-24T08:06:05.044" v="33" actId="947"/>
          <ac:spMkLst>
            <pc:docMk/>
            <pc:sldMk cId="0" sldId="317"/>
            <ac:spMk id="26625" creationId="{00000000-0000-0000-0000-000000000000}"/>
          </ac:spMkLst>
        </pc:spChg>
      </pc:sldChg>
      <pc:sldChg chg="modSp mod">
        <pc:chgData name="萧 炫百" userId="380fa28bc53dff1a" providerId="LiveId" clId="{B7D0C05C-EA18-49FE-BFAB-8D038A61F9D6}" dt="2023-05-24T08:06:05.056" v="39" actId="947"/>
        <pc:sldMkLst>
          <pc:docMk/>
          <pc:sldMk cId="0" sldId="318"/>
        </pc:sldMkLst>
        <pc:spChg chg="mod">
          <ac:chgData name="萧 炫百" userId="380fa28bc53dff1a" providerId="LiveId" clId="{B7D0C05C-EA18-49FE-BFAB-8D038A61F9D6}" dt="2023-05-24T08:06:05.056" v="39" actId="947"/>
          <ac:spMkLst>
            <pc:docMk/>
            <pc:sldMk cId="0" sldId="318"/>
            <ac:spMk id="15363" creationId="{00000000-0000-0000-0000-000000000000}"/>
          </ac:spMkLst>
        </pc:spChg>
        <pc:spChg chg="mod">
          <ac:chgData name="萧 炫百" userId="380fa28bc53dff1a" providerId="LiveId" clId="{B7D0C05C-EA18-49FE-BFAB-8D038A61F9D6}" dt="2023-05-24T08:06:05.052" v="37" actId="947"/>
          <ac:spMkLst>
            <pc:docMk/>
            <pc:sldMk cId="0" sldId="318"/>
            <ac:spMk id="28673" creationId="{00000000-0000-0000-0000-000000000000}"/>
          </ac:spMkLst>
        </pc:spChg>
      </pc:sldChg>
      <pc:sldChg chg="modSp mod">
        <pc:chgData name="萧 炫百" userId="380fa28bc53dff1a" providerId="LiveId" clId="{B7D0C05C-EA18-49FE-BFAB-8D038A61F9D6}" dt="2023-05-24T08:06:05.058" v="41" actId="947"/>
        <pc:sldMkLst>
          <pc:docMk/>
          <pc:sldMk cId="0" sldId="319"/>
        </pc:sldMkLst>
        <pc:spChg chg="mod">
          <ac:chgData name="萧 炫百" userId="380fa28bc53dff1a" providerId="LiveId" clId="{B7D0C05C-EA18-49FE-BFAB-8D038A61F9D6}" dt="2023-05-24T08:06:05.058" v="41" actId="947"/>
          <ac:spMkLst>
            <pc:docMk/>
            <pc:sldMk cId="0" sldId="319"/>
            <ac:spMk id="30721" creationId="{00000000-0000-0000-0000-000000000000}"/>
          </ac:spMkLst>
        </pc:spChg>
      </pc:sldChg>
      <pc:sldChg chg="modSp mod">
        <pc:chgData name="萧 炫百" userId="380fa28bc53dff1a" providerId="LiveId" clId="{B7D0C05C-EA18-49FE-BFAB-8D038A61F9D6}" dt="2023-05-24T08:06:05.063" v="45" actId="947"/>
        <pc:sldMkLst>
          <pc:docMk/>
          <pc:sldMk cId="0" sldId="320"/>
        </pc:sldMkLst>
        <pc:spChg chg="mod">
          <ac:chgData name="萧 炫百" userId="380fa28bc53dff1a" providerId="LiveId" clId="{B7D0C05C-EA18-49FE-BFAB-8D038A61F9D6}" dt="2023-05-24T08:06:05.060" v="43" actId="947"/>
          <ac:spMkLst>
            <pc:docMk/>
            <pc:sldMk cId="0" sldId="320"/>
            <ac:spMk id="32769" creationId="{00000000-0000-0000-0000-000000000000}"/>
          </ac:spMkLst>
        </pc:spChg>
        <pc:spChg chg="mod">
          <ac:chgData name="萧 炫百" userId="380fa28bc53dff1a" providerId="LiveId" clId="{B7D0C05C-EA18-49FE-BFAB-8D038A61F9D6}" dt="2023-05-24T08:06:05.063" v="45" actId="947"/>
          <ac:spMkLst>
            <pc:docMk/>
            <pc:sldMk cId="0" sldId="320"/>
            <ac:spMk id="32770" creationId="{00000000-0000-0000-0000-000000000000}"/>
          </ac:spMkLst>
        </pc:spChg>
      </pc:sldChg>
      <pc:sldChg chg="modSp mod">
        <pc:chgData name="萧 炫百" userId="380fa28bc53dff1a" providerId="LiveId" clId="{B7D0C05C-EA18-49FE-BFAB-8D038A61F9D6}" dt="2023-05-24T08:06:05.069" v="49" actId="947"/>
        <pc:sldMkLst>
          <pc:docMk/>
          <pc:sldMk cId="0" sldId="322"/>
        </pc:sldMkLst>
        <pc:spChg chg="mod">
          <ac:chgData name="萧 炫百" userId="380fa28bc53dff1a" providerId="LiveId" clId="{B7D0C05C-EA18-49FE-BFAB-8D038A61F9D6}" dt="2023-05-24T08:06:05.065" v="47" actId="947"/>
          <ac:spMkLst>
            <pc:docMk/>
            <pc:sldMk cId="0" sldId="322"/>
            <ac:spMk id="36865" creationId="{00000000-0000-0000-0000-000000000000}"/>
          </ac:spMkLst>
        </pc:spChg>
        <pc:spChg chg="mod">
          <ac:chgData name="萧 炫百" userId="380fa28bc53dff1a" providerId="LiveId" clId="{B7D0C05C-EA18-49FE-BFAB-8D038A61F9D6}" dt="2023-05-24T08:06:05.069" v="49" actId="947"/>
          <ac:spMkLst>
            <pc:docMk/>
            <pc:sldMk cId="0" sldId="322"/>
            <ac:spMk id="36866" creationId="{00000000-0000-0000-0000-000000000000}"/>
          </ac:spMkLst>
        </pc:spChg>
      </pc:sldChg>
      <pc:sldChg chg="modSp mod">
        <pc:chgData name="萧 炫百" userId="380fa28bc53dff1a" providerId="LiveId" clId="{B7D0C05C-EA18-49FE-BFAB-8D038A61F9D6}" dt="2023-05-24T08:06:05.003" v="9" actId="947"/>
        <pc:sldMkLst>
          <pc:docMk/>
          <pc:sldMk cId="0" sldId="358"/>
        </pc:sldMkLst>
        <pc:spChg chg="mod">
          <ac:chgData name="萧 炫百" userId="380fa28bc53dff1a" providerId="LiveId" clId="{B7D0C05C-EA18-49FE-BFAB-8D038A61F9D6}" dt="2023-05-24T08:06:05.003" v="9" actId="947"/>
          <ac:spMkLst>
            <pc:docMk/>
            <pc:sldMk cId="0" sldId="358"/>
            <ac:spMk id="4098" creationId="{00000000-0000-0000-0000-000000000000}"/>
          </ac:spMkLst>
        </pc:spChg>
      </pc:sldChg>
      <pc:sldChg chg="modSp mod">
        <pc:chgData name="萧 炫百" userId="380fa28bc53dff1a" providerId="LiveId" clId="{B7D0C05C-EA18-49FE-BFAB-8D038A61F9D6}" dt="2023-05-24T08:06:04.996" v="5" actId="947"/>
        <pc:sldMkLst>
          <pc:docMk/>
          <pc:sldMk cId="0" sldId="405"/>
        </pc:sldMkLst>
        <pc:spChg chg="mod">
          <ac:chgData name="萧 炫百" userId="380fa28bc53dff1a" providerId="LiveId" clId="{B7D0C05C-EA18-49FE-BFAB-8D038A61F9D6}" dt="2023-05-24T08:06:04.993" v="3" actId="947"/>
          <ac:spMkLst>
            <pc:docMk/>
            <pc:sldMk cId="0" sldId="405"/>
            <ac:spMk id="4097" creationId="{00000000-0000-0000-0000-000000000000}"/>
          </ac:spMkLst>
        </pc:spChg>
        <pc:spChg chg="mod">
          <ac:chgData name="萧 炫百" userId="380fa28bc53dff1a" providerId="LiveId" clId="{B7D0C05C-EA18-49FE-BFAB-8D038A61F9D6}" dt="2023-05-24T08:06:04.996" v="5" actId="947"/>
          <ac:spMkLst>
            <pc:docMk/>
            <pc:sldMk cId="0" sldId="405"/>
            <ac:spMk id="4098" creationId="{00000000-0000-0000-0000-000000000000}"/>
          </ac:spMkLst>
        </pc:spChg>
      </pc:sldChg>
      <pc:sldChg chg="modSp mod">
        <pc:chgData name="萧 炫百" userId="380fa28bc53dff1a" providerId="LiveId" clId="{B7D0C05C-EA18-49FE-BFAB-8D038A61F9D6}" dt="2023-05-24T08:06:05.205" v="197" actId="947"/>
        <pc:sldMkLst>
          <pc:docMk/>
          <pc:sldMk cId="0" sldId="406"/>
        </pc:sldMkLst>
        <pc:spChg chg="mod">
          <ac:chgData name="萧 炫百" userId="380fa28bc53dff1a" providerId="LiveId" clId="{B7D0C05C-EA18-49FE-BFAB-8D038A61F9D6}" dt="2023-05-24T08:06:05.205" v="197" actId="947"/>
          <ac:spMkLst>
            <pc:docMk/>
            <pc:sldMk cId="0" sldId="406"/>
            <ac:spMk id="4098" creationId="{00000000-0000-0000-0000-000000000000}"/>
          </ac:spMkLst>
        </pc:spChg>
      </pc:sldChg>
      <pc:sldChg chg="modSp mod">
        <pc:chgData name="萧 炫百" userId="380fa28bc53dff1a" providerId="LiveId" clId="{B7D0C05C-EA18-49FE-BFAB-8D038A61F9D6}" dt="2023-05-24T08:06:05.210" v="199" actId="947"/>
        <pc:sldMkLst>
          <pc:docMk/>
          <pc:sldMk cId="0" sldId="407"/>
        </pc:sldMkLst>
        <pc:spChg chg="mod">
          <ac:chgData name="萧 炫百" userId="380fa28bc53dff1a" providerId="LiveId" clId="{B7D0C05C-EA18-49FE-BFAB-8D038A61F9D6}" dt="2023-05-24T08:06:05.210" v="199" actId="947"/>
          <ac:spMkLst>
            <pc:docMk/>
            <pc:sldMk cId="0" sldId="407"/>
            <ac:spMk id="4098" creationId="{00000000-0000-0000-0000-000000000000}"/>
          </ac:spMkLst>
        </pc:spChg>
      </pc:sldChg>
      <pc:sldChg chg="modSp mod">
        <pc:chgData name="萧 炫百" userId="380fa28bc53dff1a" providerId="LiveId" clId="{B7D0C05C-EA18-49FE-BFAB-8D038A61F9D6}" dt="2023-05-24T08:06:05.217" v="203" actId="947"/>
        <pc:sldMkLst>
          <pc:docMk/>
          <pc:sldMk cId="0" sldId="408"/>
        </pc:sldMkLst>
        <pc:spChg chg="mod">
          <ac:chgData name="萧 炫百" userId="380fa28bc53dff1a" providerId="LiveId" clId="{B7D0C05C-EA18-49FE-BFAB-8D038A61F9D6}" dt="2023-05-24T08:06:05.213" v="201" actId="947"/>
          <ac:spMkLst>
            <pc:docMk/>
            <pc:sldMk cId="0" sldId="408"/>
            <ac:spMk id="8193" creationId="{00000000-0000-0000-0000-000000000000}"/>
          </ac:spMkLst>
        </pc:spChg>
        <pc:spChg chg="mod">
          <ac:chgData name="萧 炫百" userId="380fa28bc53dff1a" providerId="LiveId" clId="{B7D0C05C-EA18-49FE-BFAB-8D038A61F9D6}" dt="2023-05-24T08:06:05.217" v="203" actId="947"/>
          <ac:spMkLst>
            <pc:docMk/>
            <pc:sldMk cId="0" sldId="408"/>
            <ac:spMk id="8194" creationId="{00000000-0000-0000-0000-000000000000}"/>
          </ac:spMkLst>
        </pc:spChg>
      </pc:sldChg>
      <pc:sldChg chg="modSp mod">
        <pc:chgData name="萧 炫百" userId="380fa28bc53dff1a" providerId="LiveId" clId="{B7D0C05C-EA18-49FE-BFAB-8D038A61F9D6}" dt="2023-05-24T08:06:05.228" v="209" actId="947"/>
        <pc:sldMkLst>
          <pc:docMk/>
          <pc:sldMk cId="0" sldId="409"/>
        </pc:sldMkLst>
        <pc:spChg chg="mod">
          <ac:chgData name="萧 炫百" userId="380fa28bc53dff1a" providerId="LiveId" clId="{B7D0C05C-EA18-49FE-BFAB-8D038A61F9D6}" dt="2023-05-24T08:06:05.222" v="207" actId="947"/>
          <ac:spMkLst>
            <pc:docMk/>
            <pc:sldMk cId="0" sldId="409"/>
            <ac:spMk id="8223" creationId="{00000000-0000-0000-0000-000000000000}"/>
          </ac:spMkLst>
        </pc:spChg>
        <pc:spChg chg="mod">
          <ac:chgData name="萧 炫百" userId="380fa28bc53dff1a" providerId="LiveId" clId="{B7D0C05C-EA18-49FE-BFAB-8D038A61F9D6}" dt="2023-05-24T08:06:05.219" v="205" actId="947"/>
          <ac:spMkLst>
            <pc:docMk/>
            <pc:sldMk cId="0" sldId="409"/>
            <ac:spMk id="9217" creationId="{00000000-0000-0000-0000-000000000000}"/>
          </ac:spMkLst>
        </pc:spChg>
        <pc:spChg chg="mod">
          <ac:chgData name="萧 炫百" userId="380fa28bc53dff1a" providerId="LiveId" clId="{B7D0C05C-EA18-49FE-BFAB-8D038A61F9D6}" dt="2023-05-24T08:06:05.228" v="209" actId="947"/>
          <ac:spMkLst>
            <pc:docMk/>
            <pc:sldMk cId="0" sldId="409"/>
            <ac:spMk id="9220" creationId="{00000000-0000-0000-0000-000000000000}"/>
          </ac:spMkLst>
        </pc:spChg>
      </pc:sldChg>
      <pc:sldChg chg="modSp mod">
        <pc:chgData name="萧 炫百" userId="380fa28bc53dff1a" providerId="LiveId" clId="{B7D0C05C-EA18-49FE-BFAB-8D038A61F9D6}" dt="2023-05-24T08:06:05.235" v="215" actId="947"/>
        <pc:sldMkLst>
          <pc:docMk/>
          <pc:sldMk cId="0" sldId="410"/>
        </pc:sldMkLst>
        <pc:spChg chg="mod">
          <ac:chgData name="萧 炫百" userId="380fa28bc53dff1a" providerId="LiveId" clId="{B7D0C05C-EA18-49FE-BFAB-8D038A61F9D6}" dt="2023-05-24T08:06:05.232" v="213" actId="947"/>
          <ac:spMkLst>
            <pc:docMk/>
            <pc:sldMk cId="0" sldId="410"/>
            <ac:spMk id="5" creationId="{00000000-0000-0000-0000-000000000000}"/>
          </ac:spMkLst>
        </pc:spChg>
        <pc:spChg chg="mod">
          <ac:chgData name="萧 炫百" userId="380fa28bc53dff1a" providerId="LiveId" clId="{B7D0C05C-EA18-49FE-BFAB-8D038A61F9D6}" dt="2023-05-24T08:06:05.235" v="215" actId="947"/>
          <ac:spMkLst>
            <pc:docMk/>
            <pc:sldMk cId="0" sldId="410"/>
            <ac:spMk id="7" creationId="{00000000-0000-0000-0000-000000000000}"/>
          </ac:spMkLst>
        </pc:spChg>
        <pc:spChg chg="mod">
          <ac:chgData name="萧 炫百" userId="380fa28bc53dff1a" providerId="LiveId" clId="{B7D0C05C-EA18-49FE-BFAB-8D038A61F9D6}" dt="2023-05-24T08:06:05.230" v="211" actId="947"/>
          <ac:spMkLst>
            <pc:docMk/>
            <pc:sldMk cId="0" sldId="410"/>
            <ac:spMk id="13313" creationId="{00000000-0000-0000-0000-000000000000}"/>
          </ac:spMkLst>
        </pc:spChg>
      </pc:sldChg>
      <pc:sldChg chg="modSp mod">
        <pc:chgData name="萧 炫百" userId="380fa28bc53dff1a" providerId="LiveId" clId="{B7D0C05C-EA18-49FE-BFAB-8D038A61F9D6}" dt="2023-05-24T08:06:05.237" v="217" actId="947"/>
        <pc:sldMkLst>
          <pc:docMk/>
          <pc:sldMk cId="0" sldId="411"/>
        </pc:sldMkLst>
        <pc:spChg chg="mod">
          <ac:chgData name="萧 炫百" userId="380fa28bc53dff1a" providerId="LiveId" clId="{B7D0C05C-EA18-49FE-BFAB-8D038A61F9D6}" dt="2023-05-24T08:06:05.237" v="217" actId="947"/>
          <ac:spMkLst>
            <pc:docMk/>
            <pc:sldMk cId="0" sldId="411"/>
            <ac:spMk id="13313" creationId="{00000000-0000-0000-0000-000000000000}"/>
          </ac:spMkLst>
        </pc:spChg>
      </pc:sldChg>
      <pc:sldChg chg="modSp mod">
        <pc:chgData name="萧 炫百" userId="380fa28bc53dff1a" providerId="LiveId" clId="{B7D0C05C-EA18-49FE-BFAB-8D038A61F9D6}" dt="2023-05-24T08:06:05.239" v="219" actId="947"/>
        <pc:sldMkLst>
          <pc:docMk/>
          <pc:sldMk cId="0" sldId="412"/>
        </pc:sldMkLst>
        <pc:spChg chg="mod">
          <ac:chgData name="萧 炫百" userId="380fa28bc53dff1a" providerId="LiveId" clId="{B7D0C05C-EA18-49FE-BFAB-8D038A61F9D6}" dt="2023-05-24T08:06:05.239" v="219" actId="947"/>
          <ac:spMkLst>
            <pc:docMk/>
            <pc:sldMk cId="0" sldId="412"/>
            <ac:spMk id="13313" creationId="{00000000-0000-0000-0000-000000000000}"/>
          </ac:spMkLst>
        </pc:spChg>
      </pc:sldChg>
      <pc:sldChg chg="modSp mod">
        <pc:chgData name="萧 炫百" userId="380fa28bc53dff1a" providerId="LiveId" clId="{B7D0C05C-EA18-49FE-BFAB-8D038A61F9D6}" dt="2023-05-24T08:06:05.241" v="221" actId="947"/>
        <pc:sldMkLst>
          <pc:docMk/>
          <pc:sldMk cId="0" sldId="413"/>
        </pc:sldMkLst>
        <pc:spChg chg="mod">
          <ac:chgData name="萧 炫百" userId="380fa28bc53dff1a" providerId="LiveId" clId="{B7D0C05C-EA18-49FE-BFAB-8D038A61F9D6}" dt="2023-05-24T08:06:05.241" v="221" actId="947"/>
          <ac:spMkLst>
            <pc:docMk/>
            <pc:sldMk cId="0" sldId="413"/>
            <ac:spMk id="15361" creationId="{00000000-0000-0000-0000-000000000000}"/>
          </ac:spMkLst>
        </pc:spChg>
      </pc:sldChg>
      <pc:sldChg chg="modSp mod">
        <pc:chgData name="萧 炫百" userId="380fa28bc53dff1a" providerId="LiveId" clId="{B7D0C05C-EA18-49FE-BFAB-8D038A61F9D6}" dt="2023-05-24T08:06:05.243" v="223" actId="947"/>
        <pc:sldMkLst>
          <pc:docMk/>
          <pc:sldMk cId="0" sldId="414"/>
        </pc:sldMkLst>
        <pc:spChg chg="mod">
          <ac:chgData name="萧 炫百" userId="380fa28bc53dff1a" providerId="LiveId" clId="{B7D0C05C-EA18-49FE-BFAB-8D038A61F9D6}" dt="2023-05-24T08:06:05.243" v="223" actId="947"/>
          <ac:spMkLst>
            <pc:docMk/>
            <pc:sldMk cId="0" sldId="414"/>
            <ac:spMk id="15361" creationId="{00000000-0000-0000-0000-000000000000}"/>
          </ac:spMkLst>
        </pc:spChg>
      </pc:sldChg>
      <pc:sldChg chg="modSp mod">
        <pc:chgData name="萧 炫百" userId="380fa28bc53dff1a" providerId="LiveId" clId="{B7D0C05C-EA18-49FE-BFAB-8D038A61F9D6}" dt="2023-05-24T08:06:05.252" v="227" actId="947"/>
        <pc:sldMkLst>
          <pc:docMk/>
          <pc:sldMk cId="0" sldId="415"/>
        </pc:sldMkLst>
        <pc:spChg chg="mod">
          <ac:chgData name="萧 炫百" userId="380fa28bc53dff1a" providerId="LiveId" clId="{B7D0C05C-EA18-49FE-BFAB-8D038A61F9D6}" dt="2023-05-24T08:06:05.245" v="225" actId="947"/>
          <ac:spMkLst>
            <pc:docMk/>
            <pc:sldMk cId="0" sldId="415"/>
            <ac:spMk id="17409" creationId="{00000000-0000-0000-0000-000000000000}"/>
          </ac:spMkLst>
        </pc:spChg>
        <pc:spChg chg="mod">
          <ac:chgData name="萧 炫百" userId="380fa28bc53dff1a" providerId="LiveId" clId="{B7D0C05C-EA18-49FE-BFAB-8D038A61F9D6}" dt="2023-05-24T08:06:05.252" v="227" actId="947"/>
          <ac:spMkLst>
            <pc:docMk/>
            <pc:sldMk cId="0" sldId="415"/>
            <ac:spMk id="17410" creationId="{00000000-0000-0000-0000-000000000000}"/>
          </ac:spMkLst>
        </pc:spChg>
      </pc:sldChg>
      <pc:sldChg chg="modSp mod">
        <pc:chgData name="萧 炫百" userId="380fa28bc53dff1a" providerId="LiveId" clId="{B7D0C05C-EA18-49FE-BFAB-8D038A61F9D6}" dt="2023-05-24T08:06:05.254" v="229" actId="947"/>
        <pc:sldMkLst>
          <pc:docMk/>
          <pc:sldMk cId="0" sldId="416"/>
        </pc:sldMkLst>
        <pc:spChg chg="mod">
          <ac:chgData name="萧 炫百" userId="380fa28bc53dff1a" providerId="LiveId" clId="{B7D0C05C-EA18-49FE-BFAB-8D038A61F9D6}" dt="2023-05-24T08:06:05.254" v="229" actId="947"/>
          <ac:spMkLst>
            <pc:docMk/>
            <pc:sldMk cId="0" sldId="416"/>
            <ac:spMk id="18433" creationId="{00000000-0000-0000-0000-000000000000}"/>
          </ac:spMkLst>
        </pc:spChg>
      </pc:sldChg>
      <pc:sldChg chg="modSp mod">
        <pc:chgData name="萧 炫百" userId="380fa28bc53dff1a" providerId="LiveId" clId="{B7D0C05C-EA18-49FE-BFAB-8D038A61F9D6}" dt="2023-05-24T08:06:05.297" v="311" actId="947"/>
        <pc:sldMkLst>
          <pc:docMk/>
          <pc:sldMk cId="0" sldId="417"/>
        </pc:sldMkLst>
        <pc:spChg chg="mod">
          <ac:chgData name="萧 炫百" userId="380fa28bc53dff1a" providerId="LiveId" clId="{B7D0C05C-EA18-49FE-BFAB-8D038A61F9D6}" dt="2023-05-24T08:06:05.256" v="231" actId="947"/>
          <ac:spMkLst>
            <pc:docMk/>
            <pc:sldMk cId="0" sldId="417"/>
            <ac:spMk id="19457" creationId="{00000000-0000-0000-0000-000000000000}"/>
          </ac:spMkLst>
        </pc:spChg>
        <pc:graphicFrameChg chg="modGraphic">
          <ac:chgData name="萧 炫百" userId="380fa28bc53dff1a" providerId="LiveId" clId="{B7D0C05C-EA18-49FE-BFAB-8D038A61F9D6}" dt="2023-05-24T08:06:05.297" v="311" actId="947"/>
          <ac:graphicFrameMkLst>
            <pc:docMk/>
            <pc:sldMk cId="0" sldId="417"/>
            <ac:graphicFrameMk id="19458" creationId="{00000000-0000-0000-0000-000000000000}"/>
          </ac:graphicFrameMkLst>
        </pc:graphicFrameChg>
      </pc:sldChg>
      <pc:sldChg chg="modSp mod">
        <pc:chgData name="萧 炫百" userId="380fa28bc53dff1a" providerId="LiveId" clId="{B7D0C05C-EA18-49FE-BFAB-8D038A61F9D6}" dt="2023-05-24T08:06:05.302" v="315" actId="947"/>
        <pc:sldMkLst>
          <pc:docMk/>
          <pc:sldMk cId="0" sldId="418"/>
        </pc:sldMkLst>
        <pc:spChg chg="mod">
          <ac:chgData name="萧 炫百" userId="380fa28bc53dff1a" providerId="LiveId" clId="{B7D0C05C-EA18-49FE-BFAB-8D038A61F9D6}" dt="2023-05-24T08:06:05.299" v="313" actId="947"/>
          <ac:spMkLst>
            <pc:docMk/>
            <pc:sldMk cId="0" sldId="418"/>
            <ac:spMk id="20481" creationId="{00000000-0000-0000-0000-000000000000}"/>
          </ac:spMkLst>
        </pc:spChg>
        <pc:spChg chg="mod">
          <ac:chgData name="萧 炫百" userId="380fa28bc53dff1a" providerId="LiveId" clId="{B7D0C05C-EA18-49FE-BFAB-8D038A61F9D6}" dt="2023-05-24T08:06:05.302" v="315" actId="947"/>
          <ac:spMkLst>
            <pc:docMk/>
            <pc:sldMk cId="0" sldId="418"/>
            <ac:spMk id="375811" creationId="{00000000-0000-0000-0000-000000000000}"/>
          </ac:spMkLst>
        </pc:spChg>
      </pc:sldChg>
      <pc:sldChg chg="modSp mod">
        <pc:chgData name="萧 炫百" userId="380fa28bc53dff1a" providerId="LiveId" clId="{B7D0C05C-EA18-49FE-BFAB-8D038A61F9D6}" dt="2023-05-24T08:06:05.309" v="319" actId="947"/>
        <pc:sldMkLst>
          <pc:docMk/>
          <pc:sldMk cId="0" sldId="419"/>
        </pc:sldMkLst>
        <pc:spChg chg="mod">
          <ac:chgData name="萧 炫百" userId="380fa28bc53dff1a" providerId="LiveId" clId="{B7D0C05C-EA18-49FE-BFAB-8D038A61F9D6}" dt="2023-05-24T08:06:05.304" v="317" actId="947"/>
          <ac:spMkLst>
            <pc:docMk/>
            <pc:sldMk cId="0" sldId="419"/>
            <ac:spMk id="21505" creationId="{00000000-0000-0000-0000-000000000000}"/>
          </ac:spMkLst>
        </pc:spChg>
        <pc:spChg chg="mod">
          <ac:chgData name="萧 炫百" userId="380fa28bc53dff1a" providerId="LiveId" clId="{B7D0C05C-EA18-49FE-BFAB-8D038A61F9D6}" dt="2023-05-24T08:06:05.309" v="319" actId="947"/>
          <ac:spMkLst>
            <pc:docMk/>
            <pc:sldMk cId="0" sldId="419"/>
            <ac:spMk id="375811" creationId="{00000000-0000-0000-0000-000000000000}"/>
          </ac:spMkLst>
        </pc:spChg>
      </pc:sldChg>
      <pc:sldChg chg="modSp mod">
        <pc:chgData name="萧 炫百" userId="380fa28bc53dff1a" providerId="LiveId" clId="{B7D0C05C-EA18-49FE-BFAB-8D038A61F9D6}" dt="2023-05-24T08:06:05.318" v="325" actId="947"/>
        <pc:sldMkLst>
          <pc:docMk/>
          <pc:sldMk cId="0" sldId="420"/>
        </pc:sldMkLst>
        <pc:spChg chg="mod">
          <ac:chgData name="萧 炫百" userId="380fa28bc53dff1a" providerId="LiveId" clId="{B7D0C05C-EA18-49FE-BFAB-8D038A61F9D6}" dt="2023-05-24T08:06:05.312" v="321" actId="947"/>
          <ac:spMkLst>
            <pc:docMk/>
            <pc:sldMk cId="0" sldId="420"/>
            <ac:spMk id="22529" creationId="{00000000-0000-0000-0000-000000000000}"/>
          </ac:spMkLst>
        </pc:spChg>
        <pc:spChg chg="mod">
          <ac:chgData name="萧 炫百" userId="380fa28bc53dff1a" providerId="LiveId" clId="{B7D0C05C-EA18-49FE-BFAB-8D038A61F9D6}" dt="2023-05-24T08:06:05.318" v="325" actId="947"/>
          <ac:spMkLst>
            <pc:docMk/>
            <pc:sldMk cId="0" sldId="420"/>
            <ac:spMk id="22534" creationId="{00000000-0000-0000-0000-000000000000}"/>
          </ac:spMkLst>
        </pc:spChg>
        <pc:spChg chg="mod">
          <ac:chgData name="萧 炫百" userId="380fa28bc53dff1a" providerId="LiveId" clId="{B7D0C05C-EA18-49FE-BFAB-8D038A61F9D6}" dt="2023-05-24T08:06:05.316" v="323" actId="947"/>
          <ac:spMkLst>
            <pc:docMk/>
            <pc:sldMk cId="0" sldId="420"/>
            <ac:spMk id="375811" creationId="{00000000-0000-0000-0000-000000000000}"/>
          </ac:spMkLst>
        </pc:spChg>
      </pc:sldChg>
      <pc:sldChg chg="modSp mod">
        <pc:chgData name="萧 炫百" userId="380fa28bc53dff1a" providerId="LiveId" clId="{B7D0C05C-EA18-49FE-BFAB-8D038A61F9D6}" dt="2023-05-24T08:06:05.325" v="333" actId="947"/>
        <pc:sldMkLst>
          <pc:docMk/>
          <pc:sldMk cId="0" sldId="421"/>
        </pc:sldMkLst>
        <pc:spChg chg="mod">
          <ac:chgData name="萧 炫百" userId="380fa28bc53dff1a" providerId="LiveId" clId="{B7D0C05C-EA18-49FE-BFAB-8D038A61F9D6}" dt="2023-05-24T08:06:05.320" v="327" actId="947"/>
          <ac:spMkLst>
            <pc:docMk/>
            <pc:sldMk cId="0" sldId="421"/>
            <ac:spMk id="23553" creationId="{00000000-0000-0000-0000-000000000000}"/>
          </ac:spMkLst>
        </pc:spChg>
        <pc:spChg chg="mod">
          <ac:chgData name="萧 炫百" userId="380fa28bc53dff1a" providerId="LiveId" clId="{B7D0C05C-EA18-49FE-BFAB-8D038A61F9D6}" dt="2023-05-24T08:06:05.324" v="331" actId="947"/>
          <ac:spMkLst>
            <pc:docMk/>
            <pc:sldMk cId="0" sldId="421"/>
            <ac:spMk id="23555" creationId="{00000000-0000-0000-0000-000000000000}"/>
          </ac:spMkLst>
        </pc:spChg>
        <pc:spChg chg="mod">
          <ac:chgData name="萧 炫百" userId="380fa28bc53dff1a" providerId="LiveId" clId="{B7D0C05C-EA18-49FE-BFAB-8D038A61F9D6}" dt="2023-05-24T08:06:05.325" v="333" actId="947"/>
          <ac:spMkLst>
            <pc:docMk/>
            <pc:sldMk cId="0" sldId="421"/>
            <ac:spMk id="23558" creationId="{00000000-0000-0000-0000-000000000000}"/>
          </ac:spMkLst>
        </pc:spChg>
        <pc:spChg chg="mod">
          <ac:chgData name="萧 炫百" userId="380fa28bc53dff1a" providerId="LiveId" clId="{B7D0C05C-EA18-49FE-BFAB-8D038A61F9D6}" dt="2023-05-24T08:06:05.322" v="329" actId="947"/>
          <ac:spMkLst>
            <pc:docMk/>
            <pc:sldMk cId="0" sldId="421"/>
            <ac:spMk id="375811" creationId="{00000000-0000-0000-0000-000000000000}"/>
          </ac:spMkLst>
        </pc:spChg>
      </pc:sldChg>
      <pc:sldChg chg="modSp mod">
        <pc:chgData name="萧 炫百" userId="380fa28bc53dff1a" providerId="LiveId" clId="{B7D0C05C-EA18-49FE-BFAB-8D038A61F9D6}" dt="2023-05-24T08:06:05.332" v="341" actId="947"/>
        <pc:sldMkLst>
          <pc:docMk/>
          <pc:sldMk cId="0" sldId="422"/>
        </pc:sldMkLst>
        <pc:spChg chg="mod">
          <ac:chgData name="萧 炫百" userId="380fa28bc53dff1a" providerId="LiveId" clId="{B7D0C05C-EA18-49FE-BFAB-8D038A61F9D6}" dt="2023-05-24T08:06:05.327" v="335" actId="947"/>
          <ac:spMkLst>
            <pc:docMk/>
            <pc:sldMk cId="0" sldId="422"/>
            <ac:spMk id="24577" creationId="{00000000-0000-0000-0000-000000000000}"/>
          </ac:spMkLst>
        </pc:spChg>
        <pc:spChg chg="mod">
          <ac:chgData name="萧 炫百" userId="380fa28bc53dff1a" providerId="LiveId" clId="{B7D0C05C-EA18-49FE-BFAB-8D038A61F9D6}" dt="2023-05-24T08:06:05.330" v="339" actId="947"/>
          <ac:spMkLst>
            <pc:docMk/>
            <pc:sldMk cId="0" sldId="422"/>
            <ac:spMk id="24579" creationId="{00000000-0000-0000-0000-000000000000}"/>
          </ac:spMkLst>
        </pc:spChg>
        <pc:spChg chg="mod">
          <ac:chgData name="萧 炫百" userId="380fa28bc53dff1a" providerId="LiveId" clId="{B7D0C05C-EA18-49FE-BFAB-8D038A61F9D6}" dt="2023-05-24T08:06:05.332" v="341" actId="947"/>
          <ac:spMkLst>
            <pc:docMk/>
            <pc:sldMk cId="0" sldId="422"/>
            <ac:spMk id="24581" creationId="{00000000-0000-0000-0000-000000000000}"/>
          </ac:spMkLst>
        </pc:spChg>
        <pc:spChg chg="mod">
          <ac:chgData name="萧 炫百" userId="380fa28bc53dff1a" providerId="LiveId" clId="{B7D0C05C-EA18-49FE-BFAB-8D038A61F9D6}" dt="2023-05-24T08:06:05.329" v="337" actId="947"/>
          <ac:spMkLst>
            <pc:docMk/>
            <pc:sldMk cId="0" sldId="422"/>
            <ac:spMk id="375811" creationId="{00000000-0000-0000-0000-000000000000}"/>
          </ac:spMkLst>
        </pc:spChg>
      </pc:sldChg>
      <pc:sldChg chg="modSp mod">
        <pc:chgData name="萧 炫百" userId="380fa28bc53dff1a" providerId="LiveId" clId="{B7D0C05C-EA18-49FE-BFAB-8D038A61F9D6}" dt="2023-05-24T08:06:05.336" v="347" actId="947"/>
        <pc:sldMkLst>
          <pc:docMk/>
          <pc:sldMk cId="0" sldId="423"/>
        </pc:sldMkLst>
        <pc:spChg chg="mod">
          <ac:chgData name="萧 炫百" userId="380fa28bc53dff1a" providerId="LiveId" clId="{B7D0C05C-EA18-49FE-BFAB-8D038A61F9D6}" dt="2023-05-24T08:06:05.334" v="343" actId="947"/>
          <ac:spMkLst>
            <pc:docMk/>
            <pc:sldMk cId="0" sldId="423"/>
            <ac:spMk id="25601" creationId="{00000000-0000-0000-0000-000000000000}"/>
          </ac:spMkLst>
        </pc:spChg>
        <pc:spChg chg="mod">
          <ac:chgData name="萧 炫百" userId="380fa28bc53dff1a" providerId="LiveId" clId="{B7D0C05C-EA18-49FE-BFAB-8D038A61F9D6}" dt="2023-05-24T08:06:05.335" v="345" actId="947"/>
          <ac:spMkLst>
            <pc:docMk/>
            <pc:sldMk cId="0" sldId="423"/>
            <ac:spMk id="25602" creationId="{00000000-0000-0000-0000-000000000000}"/>
          </ac:spMkLst>
        </pc:spChg>
        <pc:spChg chg="mod">
          <ac:chgData name="萧 炫百" userId="380fa28bc53dff1a" providerId="LiveId" clId="{B7D0C05C-EA18-49FE-BFAB-8D038A61F9D6}" dt="2023-05-24T08:06:05.336" v="347" actId="947"/>
          <ac:spMkLst>
            <pc:docMk/>
            <pc:sldMk cId="0" sldId="423"/>
            <ac:spMk id="25610" creationId="{00000000-0000-0000-0000-000000000000}"/>
          </ac:spMkLst>
        </pc:spChg>
      </pc:sldChg>
      <pc:sldChg chg="modSp mod">
        <pc:chgData name="萧 炫百" userId="380fa28bc53dff1a" providerId="LiveId" clId="{B7D0C05C-EA18-49FE-BFAB-8D038A61F9D6}" dt="2023-05-24T08:06:05.348" v="353" actId="947"/>
        <pc:sldMkLst>
          <pc:docMk/>
          <pc:sldMk cId="0" sldId="424"/>
        </pc:sldMkLst>
        <pc:spChg chg="mod">
          <ac:chgData name="萧 炫百" userId="380fa28bc53dff1a" providerId="LiveId" clId="{B7D0C05C-EA18-49FE-BFAB-8D038A61F9D6}" dt="2023-05-24T08:06:05.339" v="349" actId="947"/>
          <ac:spMkLst>
            <pc:docMk/>
            <pc:sldMk cId="0" sldId="424"/>
            <ac:spMk id="26625" creationId="{00000000-0000-0000-0000-000000000000}"/>
          </ac:spMkLst>
        </pc:spChg>
        <pc:spChg chg="mod">
          <ac:chgData name="萧 炫百" userId="380fa28bc53dff1a" providerId="LiveId" clId="{B7D0C05C-EA18-49FE-BFAB-8D038A61F9D6}" dt="2023-05-24T08:06:05.340" v="351" actId="947"/>
          <ac:spMkLst>
            <pc:docMk/>
            <pc:sldMk cId="0" sldId="424"/>
            <ac:spMk id="26626" creationId="{00000000-0000-0000-0000-000000000000}"/>
          </ac:spMkLst>
        </pc:spChg>
        <pc:spChg chg="mod">
          <ac:chgData name="萧 炫百" userId="380fa28bc53dff1a" providerId="LiveId" clId="{B7D0C05C-EA18-49FE-BFAB-8D038A61F9D6}" dt="2023-05-24T08:06:05.348" v="353" actId="947"/>
          <ac:spMkLst>
            <pc:docMk/>
            <pc:sldMk cId="0" sldId="424"/>
            <ac:spMk id="26627" creationId="{00000000-0000-0000-0000-000000000000}"/>
          </ac:spMkLst>
        </pc:spChg>
      </pc:sldChg>
      <pc:sldChg chg="modSp mod">
        <pc:chgData name="萧 炫百" userId="380fa28bc53dff1a" providerId="LiveId" clId="{B7D0C05C-EA18-49FE-BFAB-8D038A61F9D6}" dt="2023-05-24T08:06:05.357" v="361" actId="947"/>
        <pc:sldMkLst>
          <pc:docMk/>
          <pc:sldMk cId="0" sldId="425"/>
        </pc:sldMkLst>
        <pc:spChg chg="mod">
          <ac:chgData name="萧 炫百" userId="380fa28bc53dff1a" providerId="LiveId" clId="{B7D0C05C-EA18-49FE-BFAB-8D038A61F9D6}" dt="2023-05-24T08:06:05.350" v="355" actId="947"/>
          <ac:spMkLst>
            <pc:docMk/>
            <pc:sldMk cId="0" sldId="425"/>
            <ac:spMk id="30721" creationId="{00000000-0000-0000-0000-000000000000}"/>
          </ac:spMkLst>
        </pc:spChg>
        <pc:spChg chg="mod">
          <ac:chgData name="萧 炫百" userId="380fa28bc53dff1a" providerId="LiveId" clId="{B7D0C05C-EA18-49FE-BFAB-8D038A61F9D6}" dt="2023-05-24T08:06:05.354" v="359" actId="947"/>
          <ac:spMkLst>
            <pc:docMk/>
            <pc:sldMk cId="0" sldId="425"/>
            <ac:spMk id="30723" creationId="{00000000-0000-0000-0000-000000000000}"/>
          </ac:spMkLst>
        </pc:spChg>
        <pc:spChg chg="mod">
          <ac:chgData name="萧 炫百" userId="380fa28bc53dff1a" providerId="LiveId" clId="{B7D0C05C-EA18-49FE-BFAB-8D038A61F9D6}" dt="2023-05-24T08:06:05.357" v="361" actId="947"/>
          <ac:spMkLst>
            <pc:docMk/>
            <pc:sldMk cId="0" sldId="425"/>
            <ac:spMk id="30724" creationId="{00000000-0000-0000-0000-000000000000}"/>
          </ac:spMkLst>
        </pc:spChg>
        <pc:spChg chg="mod">
          <ac:chgData name="萧 炫百" userId="380fa28bc53dff1a" providerId="LiveId" clId="{B7D0C05C-EA18-49FE-BFAB-8D038A61F9D6}" dt="2023-05-24T08:06:05.352" v="357" actId="947"/>
          <ac:spMkLst>
            <pc:docMk/>
            <pc:sldMk cId="0" sldId="425"/>
            <ac:spMk id="375811" creationId="{00000000-0000-0000-0000-000000000000}"/>
          </ac:spMkLst>
        </pc:spChg>
      </pc:sldChg>
      <pc:sldChg chg="modSp mod">
        <pc:chgData name="萧 炫百" userId="380fa28bc53dff1a" providerId="LiveId" clId="{B7D0C05C-EA18-49FE-BFAB-8D038A61F9D6}" dt="2023-05-24T08:06:05.368" v="367" actId="947"/>
        <pc:sldMkLst>
          <pc:docMk/>
          <pc:sldMk cId="0" sldId="426"/>
        </pc:sldMkLst>
        <pc:spChg chg="mod">
          <ac:chgData name="萧 炫百" userId="380fa28bc53dff1a" providerId="LiveId" clId="{B7D0C05C-EA18-49FE-BFAB-8D038A61F9D6}" dt="2023-05-24T08:06:05.359" v="363" actId="947"/>
          <ac:spMkLst>
            <pc:docMk/>
            <pc:sldMk cId="0" sldId="426"/>
            <ac:spMk id="31745" creationId="{00000000-0000-0000-0000-000000000000}"/>
          </ac:spMkLst>
        </pc:spChg>
        <pc:spChg chg="mod">
          <ac:chgData name="萧 炫百" userId="380fa28bc53dff1a" providerId="LiveId" clId="{B7D0C05C-EA18-49FE-BFAB-8D038A61F9D6}" dt="2023-05-24T08:06:05.368" v="367" actId="947"/>
          <ac:spMkLst>
            <pc:docMk/>
            <pc:sldMk cId="0" sldId="426"/>
            <ac:spMk id="31748" creationId="{00000000-0000-0000-0000-000000000000}"/>
          </ac:spMkLst>
        </pc:spChg>
        <pc:spChg chg="mod">
          <ac:chgData name="萧 炫百" userId="380fa28bc53dff1a" providerId="LiveId" clId="{B7D0C05C-EA18-49FE-BFAB-8D038A61F9D6}" dt="2023-05-24T08:06:05.361" v="365" actId="947"/>
          <ac:spMkLst>
            <pc:docMk/>
            <pc:sldMk cId="0" sldId="426"/>
            <ac:spMk id="375811" creationId="{00000000-0000-0000-0000-000000000000}"/>
          </ac:spMkLst>
        </pc:spChg>
      </pc:sldChg>
      <pc:sldChg chg="modSp mod">
        <pc:chgData name="萧 炫百" userId="380fa28bc53dff1a" providerId="LiveId" clId="{B7D0C05C-EA18-49FE-BFAB-8D038A61F9D6}" dt="2023-05-24T08:06:05.375" v="373" actId="947"/>
        <pc:sldMkLst>
          <pc:docMk/>
          <pc:sldMk cId="0" sldId="427"/>
        </pc:sldMkLst>
        <pc:spChg chg="mod">
          <ac:chgData name="萧 炫百" userId="380fa28bc53dff1a" providerId="LiveId" clId="{B7D0C05C-EA18-49FE-BFAB-8D038A61F9D6}" dt="2023-05-24T08:06:05.375" v="373" actId="947"/>
          <ac:spMkLst>
            <pc:docMk/>
            <pc:sldMk cId="0" sldId="427"/>
            <ac:spMk id="3" creationId="{00000000-0000-0000-0000-000000000000}"/>
          </ac:spMkLst>
        </pc:spChg>
        <pc:spChg chg="mod">
          <ac:chgData name="萧 炫百" userId="380fa28bc53dff1a" providerId="LiveId" clId="{B7D0C05C-EA18-49FE-BFAB-8D038A61F9D6}" dt="2023-05-24T08:06:05.371" v="369" actId="947"/>
          <ac:spMkLst>
            <pc:docMk/>
            <pc:sldMk cId="0" sldId="427"/>
            <ac:spMk id="31745" creationId="{00000000-0000-0000-0000-000000000000}"/>
          </ac:spMkLst>
        </pc:spChg>
        <pc:spChg chg="mod">
          <ac:chgData name="萧 炫百" userId="380fa28bc53dff1a" providerId="LiveId" clId="{B7D0C05C-EA18-49FE-BFAB-8D038A61F9D6}" dt="2023-05-24T08:06:05.373" v="371" actId="947"/>
          <ac:spMkLst>
            <pc:docMk/>
            <pc:sldMk cId="0" sldId="427"/>
            <ac:spMk id="375811" creationId="{00000000-0000-0000-0000-000000000000}"/>
          </ac:spMkLst>
        </pc:spChg>
      </pc:sldChg>
      <pc:sldChg chg="modSp mod">
        <pc:chgData name="萧 炫百" userId="380fa28bc53dff1a" providerId="LiveId" clId="{B7D0C05C-EA18-49FE-BFAB-8D038A61F9D6}" dt="2023-05-24T08:06:05.382" v="377" actId="947"/>
        <pc:sldMkLst>
          <pc:docMk/>
          <pc:sldMk cId="0" sldId="428"/>
        </pc:sldMkLst>
        <pc:spChg chg="mod">
          <ac:chgData name="萧 炫百" userId="380fa28bc53dff1a" providerId="LiveId" clId="{B7D0C05C-EA18-49FE-BFAB-8D038A61F9D6}" dt="2023-05-24T08:06:05.377" v="375" actId="947"/>
          <ac:spMkLst>
            <pc:docMk/>
            <pc:sldMk cId="0" sldId="428"/>
            <ac:spMk id="21505" creationId="{00000000-0000-0000-0000-000000000000}"/>
          </ac:spMkLst>
        </pc:spChg>
        <pc:spChg chg="mod">
          <ac:chgData name="萧 炫百" userId="380fa28bc53dff1a" providerId="LiveId" clId="{B7D0C05C-EA18-49FE-BFAB-8D038A61F9D6}" dt="2023-05-24T08:06:05.382" v="377" actId="947"/>
          <ac:spMkLst>
            <pc:docMk/>
            <pc:sldMk cId="0" sldId="428"/>
            <ac:spMk id="375811" creationId="{00000000-0000-0000-0000-000000000000}"/>
          </ac:spMkLst>
        </pc:spChg>
      </pc:sldChg>
      <pc:sldChg chg="modSp mod">
        <pc:chgData name="萧 炫百" userId="380fa28bc53dff1a" providerId="LiveId" clId="{B7D0C05C-EA18-49FE-BFAB-8D038A61F9D6}" dt="2023-05-24T08:06:05.390" v="385" actId="947"/>
        <pc:sldMkLst>
          <pc:docMk/>
          <pc:sldMk cId="0" sldId="429"/>
        </pc:sldMkLst>
        <pc:spChg chg="mod">
          <ac:chgData name="萧 炫百" userId="380fa28bc53dff1a" providerId="LiveId" clId="{B7D0C05C-EA18-49FE-BFAB-8D038A61F9D6}" dt="2023-05-24T08:06:05.389" v="383" actId="947"/>
          <ac:spMkLst>
            <pc:docMk/>
            <pc:sldMk cId="0" sldId="429"/>
            <ac:spMk id="5" creationId="{00000000-0000-0000-0000-000000000000}"/>
          </ac:spMkLst>
        </pc:spChg>
        <pc:spChg chg="mod">
          <ac:chgData name="萧 炫百" userId="380fa28bc53dff1a" providerId="LiveId" clId="{B7D0C05C-EA18-49FE-BFAB-8D038A61F9D6}" dt="2023-05-24T08:06:05.390" v="385" actId="947"/>
          <ac:spMkLst>
            <pc:docMk/>
            <pc:sldMk cId="0" sldId="429"/>
            <ac:spMk id="6" creationId="{00000000-0000-0000-0000-000000000000}"/>
          </ac:spMkLst>
        </pc:spChg>
        <pc:spChg chg="mod">
          <ac:chgData name="萧 炫百" userId="380fa28bc53dff1a" providerId="LiveId" clId="{B7D0C05C-EA18-49FE-BFAB-8D038A61F9D6}" dt="2023-05-24T08:06:05.384" v="379" actId="947"/>
          <ac:spMkLst>
            <pc:docMk/>
            <pc:sldMk cId="0" sldId="429"/>
            <ac:spMk id="21505" creationId="{00000000-0000-0000-0000-000000000000}"/>
          </ac:spMkLst>
        </pc:spChg>
        <pc:spChg chg="mod">
          <ac:chgData name="萧 炫百" userId="380fa28bc53dff1a" providerId="LiveId" clId="{B7D0C05C-EA18-49FE-BFAB-8D038A61F9D6}" dt="2023-05-24T08:06:05.385" v="381" actId="947"/>
          <ac:spMkLst>
            <pc:docMk/>
            <pc:sldMk cId="0" sldId="429"/>
            <ac:spMk id="375811" creationId="{00000000-0000-0000-0000-000000000000}"/>
          </ac:spMkLst>
        </pc:spChg>
      </pc:sldChg>
      <pc:sldChg chg="modSp mod">
        <pc:chgData name="萧 炫百" userId="380fa28bc53dff1a" providerId="LiveId" clId="{B7D0C05C-EA18-49FE-BFAB-8D038A61F9D6}" dt="2023-05-24T08:06:05.398" v="395" actId="947"/>
        <pc:sldMkLst>
          <pc:docMk/>
          <pc:sldMk cId="0" sldId="430"/>
        </pc:sldMkLst>
        <pc:spChg chg="mod">
          <ac:chgData name="萧 炫百" userId="380fa28bc53dff1a" providerId="LiveId" clId="{B7D0C05C-EA18-49FE-BFAB-8D038A61F9D6}" dt="2023-05-24T08:06:05.395" v="391" actId="947"/>
          <ac:spMkLst>
            <pc:docMk/>
            <pc:sldMk cId="0" sldId="430"/>
            <ac:spMk id="3" creationId="{00000000-0000-0000-0000-000000000000}"/>
          </ac:spMkLst>
        </pc:spChg>
        <pc:spChg chg="mod">
          <ac:chgData name="萧 炫百" userId="380fa28bc53dff1a" providerId="LiveId" clId="{B7D0C05C-EA18-49FE-BFAB-8D038A61F9D6}" dt="2023-05-24T08:06:05.398" v="395" actId="947"/>
          <ac:spMkLst>
            <pc:docMk/>
            <pc:sldMk cId="0" sldId="430"/>
            <ac:spMk id="5" creationId="{00000000-0000-0000-0000-000000000000}"/>
          </ac:spMkLst>
        </pc:spChg>
        <pc:spChg chg="mod">
          <ac:chgData name="萧 炫百" userId="380fa28bc53dff1a" providerId="LiveId" clId="{B7D0C05C-EA18-49FE-BFAB-8D038A61F9D6}" dt="2023-05-24T08:06:05.396" v="393" actId="947"/>
          <ac:spMkLst>
            <pc:docMk/>
            <pc:sldMk cId="0" sldId="430"/>
            <ac:spMk id="7" creationId="{00000000-0000-0000-0000-000000000000}"/>
          </ac:spMkLst>
        </pc:spChg>
        <pc:spChg chg="mod">
          <ac:chgData name="萧 炫百" userId="380fa28bc53dff1a" providerId="LiveId" clId="{B7D0C05C-EA18-49FE-BFAB-8D038A61F9D6}" dt="2023-05-24T08:06:05.392" v="387" actId="947"/>
          <ac:spMkLst>
            <pc:docMk/>
            <pc:sldMk cId="0" sldId="430"/>
            <ac:spMk id="21505" creationId="{00000000-0000-0000-0000-000000000000}"/>
          </ac:spMkLst>
        </pc:spChg>
        <pc:spChg chg="mod">
          <ac:chgData name="萧 炫百" userId="380fa28bc53dff1a" providerId="LiveId" clId="{B7D0C05C-EA18-49FE-BFAB-8D038A61F9D6}" dt="2023-05-24T08:06:05.394" v="389" actId="947"/>
          <ac:spMkLst>
            <pc:docMk/>
            <pc:sldMk cId="0" sldId="430"/>
            <ac:spMk id="375811" creationId="{00000000-0000-0000-0000-000000000000}"/>
          </ac:spMkLst>
        </pc:spChg>
      </pc:sldChg>
      <pc:sldChg chg="modSp mod">
        <pc:chgData name="萧 炫百" userId="380fa28bc53dff1a" providerId="LiveId" clId="{B7D0C05C-EA18-49FE-BFAB-8D038A61F9D6}" dt="2023-05-24T08:06:05.403" v="401" actId="947"/>
        <pc:sldMkLst>
          <pc:docMk/>
          <pc:sldMk cId="0" sldId="431"/>
        </pc:sldMkLst>
        <pc:spChg chg="mod">
          <ac:chgData name="萧 炫百" userId="380fa28bc53dff1a" providerId="LiveId" clId="{B7D0C05C-EA18-49FE-BFAB-8D038A61F9D6}" dt="2023-05-24T08:06:05.403" v="401" actId="947"/>
          <ac:spMkLst>
            <pc:docMk/>
            <pc:sldMk cId="0" sldId="431"/>
            <ac:spMk id="5" creationId="{00000000-0000-0000-0000-000000000000}"/>
          </ac:spMkLst>
        </pc:spChg>
        <pc:spChg chg="mod">
          <ac:chgData name="萧 炫百" userId="380fa28bc53dff1a" providerId="LiveId" clId="{B7D0C05C-EA18-49FE-BFAB-8D038A61F9D6}" dt="2023-05-24T08:06:05.399" v="397" actId="947"/>
          <ac:spMkLst>
            <pc:docMk/>
            <pc:sldMk cId="0" sldId="431"/>
            <ac:spMk id="21505" creationId="{00000000-0000-0000-0000-000000000000}"/>
          </ac:spMkLst>
        </pc:spChg>
        <pc:spChg chg="mod">
          <ac:chgData name="萧 炫百" userId="380fa28bc53dff1a" providerId="LiveId" clId="{B7D0C05C-EA18-49FE-BFAB-8D038A61F9D6}" dt="2023-05-24T08:06:05.401" v="399" actId="947"/>
          <ac:spMkLst>
            <pc:docMk/>
            <pc:sldMk cId="0" sldId="431"/>
            <ac:spMk id="375811" creationId="{00000000-0000-0000-0000-000000000000}"/>
          </ac:spMkLst>
        </pc:spChg>
      </pc:sldChg>
      <pc:sldChg chg="modSp mod">
        <pc:chgData name="萧 炫百" userId="380fa28bc53dff1a" providerId="LiveId" clId="{B7D0C05C-EA18-49FE-BFAB-8D038A61F9D6}" dt="2023-05-24T08:06:05.409" v="407" actId="947"/>
        <pc:sldMkLst>
          <pc:docMk/>
          <pc:sldMk cId="0" sldId="432"/>
        </pc:sldMkLst>
        <pc:spChg chg="mod">
          <ac:chgData name="萧 炫百" userId="380fa28bc53dff1a" providerId="LiveId" clId="{B7D0C05C-EA18-49FE-BFAB-8D038A61F9D6}" dt="2023-05-24T08:06:05.409" v="407" actId="947"/>
          <ac:spMkLst>
            <pc:docMk/>
            <pc:sldMk cId="0" sldId="432"/>
            <ac:spMk id="5" creationId="{00000000-0000-0000-0000-000000000000}"/>
          </ac:spMkLst>
        </pc:spChg>
        <pc:spChg chg="mod">
          <ac:chgData name="萧 炫百" userId="380fa28bc53dff1a" providerId="LiveId" clId="{B7D0C05C-EA18-49FE-BFAB-8D038A61F9D6}" dt="2023-05-24T08:06:05.406" v="403" actId="947"/>
          <ac:spMkLst>
            <pc:docMk/>
            <pc:sldMk cId="0" sldId="432"/>
            <ac:spMk id="21505" creationId="{00000000-0000-0000-0000-000000000000}"/>
          </ac:spMkLst>
        </pc:spChg>
        <pc:spChg chg="mod">
          <ac:chgData name="萧 炫百" userId="380fa28bc53dff1a" providerId="LiveId" clId="{B7D0C05C-EA18-49FE-BFAB-8D038A61F9D6}" dt="2023-05-24T08:06:05.408" v="405" actId="947"/>
          <ac:spMkLst>
            <pc:docMk/>
            <pc:sldMk cId="0" sldId="432"/>
            <ac:spMk id="375811" creationId="{00000000-0000-0000-0000-000000000000}"/>
          </ac:spMkLst>
        </pc:spChg>
      </pc:sldChg>
      <pc:sldChg chg="modSp mod">
        <pc:chgData name="萧 炫百" userId="380fa28bc53dff1a" providerId="LiveId" clId="{B7D0C05C-EA18-49FE-BFAB-8D038A61F9D6}" dt="2023-05-24T08:06:05.418" v="413" actId="947"/>
        <pc:sldMkLst>
          <pc:docMk/>
          <pc:sldMk cId="0" sldId="433"/>
        </pc:sldMkLst>
        <pc:spChg chg="mod">
          <ac:chgData name="萧 炫百" userId="380fa28bc53dff1a" providerId="LiveId" clId="{B7D0C05C-EA18-49FE-BFAB-8D038A61F9D6}" dt="2023-05-24T08:06:05.418" v="413" actId="947"/>
          <ac:spMkLst>
            <pc:docMk/>
            <pc:sldMk cId="0" sldId="433"/>
            <ac:spMk id="4" creationId="{00000000-0000-0000-0000-000000000000}"/>
          </ac:spMkLst>
        </pc:spChg>
        <pc:spChg chg="mod">
          <ac:chgData name="萧 炫百" userId="380fa28bc53dff1a" providerId="LiveId" clId="{B7D0C05C-EA18-49FE-BFAB-8D038A61F9D6}" dt="2023-05-24T08:06:05.412" v="409" actId="947"/>
          <ac:spMkLst>
            <pc:docMk/>
            <pc:sldMk cId="0" sldId="433"/>
            <ac:spMk id="21505" creationId="{00000000-0000-0000-0000-000000000000}"/>
          </ac:spMkLst>
        </pc:spChg>
        <pc:spChg chg="mod">
          <ac:chgData name="萧 炫百" userId="380fa28bc53dff1a" providerId="LiveId" clId="{B7D0C05C-EA18-49FE-BFAB-8D038A61F9D6}" dt="2023-05-24T08:06:05.414" v="411" actId="947"/>
          <ac:spMkLst>
            <pc:docMk/>
            <pc:sldMk cId="0" sldId="433"/>
            <ac:spMk id="375811" creationId="{00000000-0000-0000-0000-000000000000}"/>
          </ac:spMkLst>
        </pc:spChg>
      </pc:sldChg>
      <pc:sldChg chg="modSp mod">
        <pc:chgData name="萧 炫百" userId="380fa28bc53dff1a" providerId="LiveId" clId="{B7D0C05C-EA18-49FE-BFAB-8D038A61F9D6}" dt="2023-05-24T08:06:05.427" v="421" actId="947"/>
        <pc:sldMkLst>
          <pc:docMk/>
          <pc:sldMk cId="0" sldId="434"/>
        </pc:sldMkLst>
        <pc:spChg chg="mod">
          <ac:chgData name="萧 炫百" userId="380fa28bc53dff1a" providerId="LiveId" clId="{B7D0C05C-EA18-49FE-BFAB-8D038A61F9D6}" dt="2023-05-24T08:06:05.425" v="419" actId="947"/>
          <ac:spMkLst>
            <pc:docMk/>
            <pc:sldMk cId="0" sldId="434"/>
            <ac:spMk id="3" creationId="{00000000-0000-0000-0000-000000000000}"/>
          </ac:spMkLst>
        </pc:spChg>
        <pc:spChg chg="mod">
          <ac:chgData name="萧 炫百" userId="380fa28bc53dff1a" providerId="LiveId" clId="{B7D0C05C-EA18-49FE-BFAB-8D038A61F9D6}" dt="2023-05-24T08:06:05.427" v="421" actId="947"/>
          <ac:spMkLst>
            <pc:docMk/>
            <pc:sldMk cId="0" sldId="434"/>
            <ac:spMk id="9" creationId="{00000000-0000-0000-0000-000000000000}"/>
          </ac:spMkLst>
        </pc:spChg>
        <pc:spChg chg="mod">
          <ac:chgData name="萧 炫百" userId="380fa28bc53dff1a" providerId="LiveId" clId="{B7D0C05C-EA18-49FE-BFAB-8D038A61F9D6}" dt="2023-05-24T08:06:05.421" v="415" actId="947"/>
          <ac:spMkLst>
            <pc:docMk/>
            <pc:sldMk cId="0" sldId="434"/>
            <ac:spMk id="21505" creationId="{00000000-0000-0000-0000-000000000000}"/>
          </ac:spMkLst>
        </pc:spChg>
        <pc:spChg chg="mod">
          <ac:chgData name="萧 炫百" userId="380fa28bc53dff1a" providerId="LiveId" clId="{B7D0C05C-EA18-49FE-BFAB-8D038A61F9D6}" dt="2023-05-24T08:06:05.423" v="417" actId="947"/>
          <ac:spMkLst>
            <pc:docMk/>
            <pc:sldMk cId="0" sldId="434"/>
            <ac:spMk id="375811" creationId="{00000000-0000-0000-0000-000000000000}"/>
          </ac:spMkLst>
        </pc:spChg>
      </pc:sldChg>
      <pc:sldChg chg="modSp mod">
        <pc:chgData name="萧 炫百" userId="380fa28bc53dff1a" providerId="LiveId" clId="{B7D0C05C-EA18-49FE-BFAB-8D038A61F9D6}" dt="2023-05-24T08:06:05.434" v="427" actId="947"/>
        <pc:sldMkLst>
          <pc:docMk/>
          <pc:sldMk cId="0" sldId="435"/>
        </pc:sldMkLst>
        <pc:spChg chg="mod">
          <ac:chgData name="萧 炫百" userId="380fa28bc53dff1a" providerId="LiveId" clId="{B7D0C05C-EA18-49FE-BFAB-8D038A61F9D6}" dt="2023-05-24T08:06:05.434" v="427" actId="947"/>
          <ac:spMkLst>
            <pc:docMk/>
            <pc:sldMk cId="0" sldId="435"/>
            <ac:spMk id="5" creationId="{00000000-0000-0000-0000-000000000000}"/>
          </ac:spMkLst>
        </pc:spChg>
        <pc:spChg chg="mod">
          <ac:chgData name="萧 炫百" userId="380fa28bc53dff1a" providerId="LiveId" clId="{B7D0C05C-EA18-49FE-BFAB-8D038A61F9D6}" dt="2023-05-24T08:06:05.430" v="423" actId="947"/>
          <ac:spMkLst>
            <pc:docMk/>
            <pc:sldMk cId="0" sldId="435"/>
            <ac:spMk id="21505" creationId="{00000000-0000-0000-0000-000000000000}"/>
          </ac:spMkLst>
        </pc:spChg>
        <pc:spChg chg="mod">
          <ac:chgData name="萧 炫百" userId="380fa28bc53dff1a" providerId="LiveId" clId="{B7D0C05C-EA18-49FE-BFAB-8D038A61F9D6}" dt="2023-05-24T08:06:05.432" v="425" actId="947"/>
          <ac:spMkLst>
            <pc:docMk/>
            <pc:sldMk cId="0" sldId="435"/>
            <ac:spMk id="375811" creationId="{00000000-0000-0000-0000-000000000000}"/>
          </ac:spMkLst>
        </pc:spChg>
      </pc:sldChg>
      <pc:sldChg chg="modSp mod">
        <pc:chgData name="萧 炫百" userId="380fa28bc53dff1a" providerId="LiveId" clId="{B7D0C05C-EA18-49FE-BFAB-8D038A61F9D6}" dt="2023-05-24T08:06:05.440" v="433" actId="947"/>
        <pc:sldMkLst>
          <pc:docMk/>
          <pc:sldMk cId="0" sldId="436"/>
        </pc:sldMkLst>
        <pc:spChg chg="mod">
          <ac:chgData name="萧 炫百" userId="380fa28bc53dff1a" providerId="LiveId" clId="{B7D0C05C-EA18-49FE-BFAB-8D038A61F9D6}" dt="2023-05-24T08:06:05.440" v="433" actId="947"/>
          <ac:spMkLst>
            <pc:docMk/>
            <pc:sldMk cId="0" sldId="436"/>
            <ac:spMk id="5" creationId="{00000000-0000-0000-0000-000000000000}"/>
          </ac:spMkLst>
        </pc:spChg>
        <pc:spChg chg="mod">
          <ac:chgData name="萧 炫百" userId="380fa28bc53dff1a" providerId="LiveId" clId="{B7D0C05C-EA18-49FE-BFAB-8D038A61F9D6}" dt="2023-05-24T08:06:05.437" v="429" actId="947"/>
          <ac:spMkLst>
            <pc:docMk/>
            <pc:sldMk cId="0" sldId="436"/>
            <ac:spMk id="21505" creationId="{00000000-0000-0000-0000-000000000000}"/>
          </ac:spMkLst>
        </pc:spChg>
        <pc:spChg chg="mod">
          <ac:chgData name="萧 炫百" userId="380fa28bc53dff1a" providerId="LiveId" clId="{B7D0C05C-EA18-49FE-BFAB-8D038A61F9D6}" dt="2023-05-24T08:06:05.439" v="431" actId="947"/>
          <ac:spMkLst>
            <pc:docMk/>
            <pc:sldMk cId="0" sldId="436"/>
            <ac:spMk id="375811" creationId="{00000000-0000-0000-0000-000000000000}"/>
          </ac:spMkLst>
        </pc:spChg>
      </pc:sldChg>
      <pc:sldChg chg="modSp mod">
        <pc:chgData name="萧 炫百" userId="380fa28bc53dff1a" providerId="LiveId" clId="{B7D0C05C-EA18-49FE-BFAB-8D038A61F9D6}" dt="2023-05-24T08:06:05.448" v="441" actId="947"/>
        <pc:sldMkLst>
          <pc:docMk/>
          <pc:sldMk cId="0" sldId="437"/>
        </pc:sldMkLst>
        <pc:spChg chg="mod">
          <ac:chgData name="萧 炫百" userId="380fa28bc53dff1a" providerId="LiveId" clId="{B7D0C05C-EA18-49FE-BFAB-8D038A61F9D6}" dt="2023-05-24T08:06:05.446" v="439" actId="947"/>
          <ac:spMkLst>
            <pc:docMk/>
            <pc:sldMk cId="0" sldId="437"/>
            <ac:spMk id="6" creationId="{00000000-0000-0000-0000-000000000000}"/>
          </ac:spMkLst>
        </pc:spChg>
        <pc:spChg chg="mod">
          <ac:chgData name="萧 炫百" userId="380fa28bc53dff1a" providerId="LiveId" clId="{B7D0C05C-EA18-49FE-BFAB-8D038A61F9D6}" dt="2023-05-24T08:06:05.448" v="441" actId="947"/>
          <ac:spMkLst>
            <pc:docMk/>
            <pc:sldMk cId="0" sldId="437"/>
            <ac:spMk id="8" creationId="{00000000-0000-0000-0000-000000000000}"/>
          </ac:spMkLst>
        </pc:spChg>
        <pc:spChg chg="mod">
          <ac:chgData name="萧 炫百" userId="380fa28bc53dff1a" providerId="LiveId" clId="{B7D0C05C-EA18-49FE-BFAB-8D038A61F9D6}" dt="2023-05-24T08:06:05.443" v="435" actId="947"/>
          <ac:spMkLst>
            <pc:docMk/>
            <pc:sldMk cId="0" sldId="437"/>
            <ac:spMk id="21505" creationId="{00000000-0000-0000-0000-000000000000}"/>
          </ac:spMkLst>
        </pc:spChg>
        <pc:spChg chg="mod">
          <ac:chgData name="萧 炫百" userId="380fa28bc53dff1a" providerId="LiveId" clId="{B7D0C05C-EA18-49FE-BFAB-8D038A61F9D6}" dt="2023-05-24T08:06:05.444" v="437" actId="947"/>
          <ac:spMkLst>
            <pc:docMk/>
            <pc:sldMk cId="0" sldId="437"/>
            <ac:spMk id="375811" creationId="{00000000-0000-0000-0000-000000000000}"/>
          </ac:spMkLst>
        </pc:spChg>
      </pc:sldChg>
      <pc:sldChg chg="modSp mod">
        <pc:chgData name="萧 炫百" userId="380fa28bc53dff1a" providerId="LiveId" clId="{B7D0C05C-EA18-49FE-BFAB-8D038A61F9D6}" dt="2023-05-24T08:06:05.455" v="449" actId="947"/>
        <pc:sldMkLst>
          <pc:docMk/>
          <pc:sldMk cId="0" sldId="438"/>
        </pc:sldMkLst>
        <pc:spChg chg="mod">
          <ac:chgData name="萧 炫百" userId="380fa28bc53dff1a" providerId="LiveId" clId="{B7D0C05C-EA18-49FE-BFAB-8D038A61F9D6}" dt="2023-05-24T08:06:05.453" v="447" actId="947"/>
          <ac:spMkLst>
            <pc:docMk/>
            <pc:sldMk cId="0" sldId="438"/>
            <ac:spMk id="4" creationId="{00000000-0000-0000-0000-000000000000}"/>
          </ac:spMkLst>
        </pc:spChg>
        <pc:spChg chg="mod">
          <ac:chgData name="萧 炫百" userId="380fa28bc53dff1a" providerId="LiveId" clId="{B7D0C05C-EA18-49FE-BFAB-8D038A61F9D6}" dt="2023-05-24T08:06:05.455" v="449" actId="947"/>
          <ac:spMkLst>
            <pc:docMk/>
            <pc:sldMk cId="0" sldId="438"/>
            <ac:spMk id="7" creationId="{00000000-0000-0000-0000-000000000000}"/>
          </ac:spMkLst>
        </pc:spChg>
        <pc:spChg chg="mod">
          <ac:chgData name="萧 炫百" userId="380fa28bc53dff1a" providerId="LiveId" clId="{B7D0C05C-EA18-49FE-BFAB-8D038A61F9D6}" dt="2023-05-24T08:06:05.450" v="443" actId="947"/>
          <ac:spMkLst>
            <pc:docMk/>
            <pc:sldMk cId="0" sldId="438"/>
            <ac:spMk id="21505" creationId="{00000000-0000-0000-0000-000000000000}"/>
          </ac:spMkLst>
        </pc:spChg>
        <pc:spChg chg="mod">
          <ac:chgData name="萧 炫百" userId="380fa28bc53dff1a" providerId="LiveId" clId="{B7D0C05C-EA18-49FE-BFAB-8D038A61F9D6}" dt="2023-05-24T08:06:05.452" v="445" actId="947"/>
          <ac:spMkLst>
            <pc:docMk/>
            <pc:sldMk cId="0" sldId="438"/>
            <ac:spMk id="375811" creationId="{00000000-0000-0000-0000-000000000000}"/>
          </ac:spMkLst>
        </pc:spChg>
      </pc:sldChg>
      <pc:sldChg chg="modSp mod">
        <pc:chgData name="萧 炫百" userId="380fa28bc53dff1a" providerId="LiveId" clId="{B7D0C05C-EA18-49FE-BFAB-8D038A61F9D6}" dt="2023-05-24T08:06:05.465" v="455" actId="947"/>
        <pc:sldMkLst>
          <pc:docMk/>
          <pc:sldMk cId="0" sldId="439"/>
        </pc:sldMkLst>
        <pc:spChg chg="mod">
          <ac:chgData name="萧 炫百" userId="380fa28bc53dff1a" providerId="LiveId" clId="{B7D0C05C-EA18-49FE-BFAB-8D038A61F9D6}" dt="2023-05-24T08:06:05.465" v="455" actId="947"/>
          <ac:spMkLst>
            <pc:docMk/>
            <pc:sldMk cId="0" sldId="439"/>
            <ac:spMk id="3" creationId="{00000000-0000-0000-0000-000000000000}"/>
          </ac:spMkLst>
        </pc:spChg>
        <pc:spChg chg="mod">
          <ac:chgData name="萧 炫百" userId="380fa28bc53dff1a" providerId="LiveId" clId="{B7D0C05C-EA18-49FE-BFAB-8D038A61F9D6}" dt="2023-05-24T08:06:05.458" v="451" actId="947"/>
          <ac:spMkLst>
            <pc:docMk/>
            <pc:sldMk cId="0" sldId="439"/>
            <ac:spMk id="21505" creationId="{00000000-0000-0000-0000-000000000000}"/>
          </ac:spMkLst>
        </pc:spChg>
        <pc:spChg chg="mod">
          <ac:chgData name="萧 炫百" userId="380fa28bc53dff1a" providerId="LiveId" clId="{B7D0C05C-EA18-49FE-BFAB-8D038A61F9D6}" dt="2023-05-24T08:06:05.459" v="453" actId="947"/>
          <ac:spMkLst>
            <pc:docMk/>
            <pc:sldMk cId="0" sldId="439"/>
            <ac:spMk id="375811" creationId="{00000000-0000-0000-0000-000000000000}"/>
          </ac:spMkLst>
        </pc:spChg>
      </pc:sldChg>
      <pc:sldChg chg="modSp mod">
        <pc:chgData name="萧 炫百" userId="380fa28bc53dff1a" providerId="LiveId" clId="{B7D0C05C-EA18-49FE-BFAB-8D038A61F9D6}" dt="2023-05-24T08:06:05.470" v="459" actId="947"/>
        <pc:sldMkLst>
          <pc:docMk/>
          <pc:sldMk cId="0" sldId="449"/>
        </pc:sldMkLst>
        <pc:spChg chg="mod">
          <ac:chgData name="萧 炫百" userId="380fa28bc53dff1a" providerId="LiveId" clId="{B7D0C05C-EA18-49FE-BFAB-8D038A61F9D6}" dt="2023-05-24T08:06:05.470" v="459" actId="947"/>
          <ac:spMkLst>
            <pc:docMk/>
            <pc:sldMk cId="0" sldId="449"/>
            <ac:spMk id="3074" creationId="{00000000-0000-0000-0000-000000000000}"/>
          </ac:spMkLst>
        </pc:spChg>
      </pc:sldChg>
      <pc:sldChg chg="modSp mod">
        <pc:chgData name="萧 炫百" userId="380fa28bc53dff1a" providerId="LiveId" clId="{B7D0C05C-EA18-49FE-BFAB-8D038A61F9D6}" dt="2023-05-24T08:06:05.474" v="461" actId="947"/>
        <pc:sldMkLst>
          <pc:docMk/>
          <pc:sldMk cId="0" sldId="450"/>
        </pc:sldMkLst>
        <pc:spChg chg="mod">
          <ac:chgData name="萧 炫百" userId="380fa28bc53dff1a" providerId="LiveId" clId="{B7D0C05C-EA18-49FE-BFAB-8D038A61F9D6}" dt="2023-05-24T08:06:05.474" v="461" actId="947"/>
          <ac:spMkLst>
            <pc:docMk/>
            <pc:sldMk cId="0" sldId="450"/>
            <ac:spMk id="3074" creationId="{00000000-0000-0000-0000-000000000000}"/>
          </ac:spMkLst>
        </pc:spChg>
      </pc:sldChg>
      <pc:sldChg chg="modSp mod">
        <pc:chgData name="萧 炫百" userId="380fa28bc53dff1a" providerId="LiveId" clId="{B7D0C05C-EA18-49FE-BFAB-8D038A61F9D6}" dt="2023-05-24T08:06:05.478" v="463" actId="947"/>
        <pc:sldMkLst>
          <pc:docMk/>
          <pc:sldMk cId="0" sldId="451"/>
        </pc:sldMkLst>
        <pc:spChg chg="mod">
          <ac:chgData name="萧 炫百" userId="380fa28bc53dff1a" providerId="LiveId" clId="{B7D0C05C-EA18-49FE-BFAB-8D038A61F9D6}" dt="2023-05-24T08:06:05.478" v="463" actId="947"/>
          <ac:spMkLst>
            <pc:docMk/>
            <pc:sldMk cId="0" sldId="451"/>
            <ac:spMk id="4098" creationId="{00000000-0000-0000-0000-000000000000}"/>
          </ac:spMkLst>
        </pc:spChg>
      </pc:sldChg>
      <pc:sldChg chg="modSp mod">
        <pc:chgData name="萧 炫百" userId="380fa28bc53dff1a" providerId="LiveId" clId="{B7D0C05C-EA18-49FE-BFAB-8D038A61F9D6}" dt="2023-05-24T08:06:05.481" v="465" actId="947"/>
        <pc:sldMkLst>
          <pc:docMk/>
          <pc:sldMk cId="0" sldId="452"/>
        </pc:sldMkLst>
        <pc:spChg chg="mod">
          <ac:chgData name="萧 炫百" userId="380fa28bc53dff1a" providerId="LiveId" clId="{B7D0C05C-EA18-49FE-BFAB-8D038A61F9D6}" dt="2023-05-24T08:06:05.481" v="465" actId="947"/>
          <ac:spMkLst>
            <pc:docMk/>
            <pc:sldMk cId="0" sldId="452"/>
            <ac:spMk id="4098" creationId="{00000000-0000-0000-0000-000000000000}"/>
          </ac:spMkLst>
        </pc:spChg>
      </pc:sldChg>
      <pc:sldChg chg="modSp mod">
        <pc:chgData name="萧 炫百" userId="380fa28bc53dff1a" providerId="LiveId" clId="{B7D0C05C-EA18-49FE-BFAB-8D038A61F9D6}" dt="2023-05-24T08:06:05.489" v="469" actId="947"/>
        <pc:sldMkLst>
          <pc:docMk/>
          <pc:sldMk cId="0" sldId="453"/>
        </pc:sldMkLst>
        <pc:spChg chg="mod">
          <ac:chgData name="萧 炫百" userId="380fa28bc53dff1a" providerId="LiveId" clId="{B7D0C05C-EA18-49FE-BFAB-8D038A61F9D6}" dt="2023-05-24T08:06:05.483" v="467" actId="947"/>
          <ac:spMkLst>
            <pc:docMk/>
            <pc:sldMk cId="0" sldId="453"/>
            <ac:spMk id="5122" creationId="{00000000-0000-0000-0000-000000000000}"/>
          </ac:spMkLst>
        </pc:spChg>
        <pc:spChg chg="mod">
          <ac:chgData name="萧 炫百" userId="380fa28bc53dff1a" providerId="LiveId" clId="{B7D0C05C-EA18-49FE-BFAB-8D038A61F9D6}" dt="2023-05-24T08:06:05.489" v="469" actId="947"/>
          <ac:spMkLst>
            <pc:docMk/>
            <pc:sldMk cId="0" sldId="453"/>
            <ac:spMk id="5123" creationId="{00000000-0000-0000-0000-000000000000}"/>
          </ac:spMkLst>
        </pc:spChg>
      </pc:sldChg>
      <pc:sldChg chg="modSp mod">
        <pc:chgData name="萧 炫百" userId="380fa28bc53dff1a" providerId="LiveId" clId="{B7D0C05C-EA18-49FE-BFAB-8D038A61F9D6}" dt="2023-05-24T08:06:05.494" v="473" actId="947"/>
        <pc:sldMkLst>
          <pc:docMk/>
          <pc:sldMk cId="0" sldId="454"/>
        </pc:sldMkLst>
        <pc:spChg chg="mod">
          <ac:chgData name="萧 炫百" userId="380fa28bc53dff1a" providerId="LiveId" clId="{B7D0C05C-EA18-49FE-BFAB-8D038A61F9D6}" dt="2023-05-24T08:06:05.491" v="471" actId="947"/>
          <ac:spMkLst>
            <pc:docMk/>
            <pc:sldMk cId="0" sldId="454"/>
            <ac:spMk id="6146" creationId="{00000000-0000-0000-0000-000000000000}"/>
          </ac:spMkLst>
        </pc:spChg>
        <pc:spChg chg="mod">
          <ac:chgData name="萧 炫百" userId="380fa28bc53dff1a" providerId="LiveId" clId="{B7D0C05C-EA18-49FE-BFAB-8D038A61F9D6}" dt="2023-05-24T08:06:05.494" v="473" actId="947"/>
          <ac:spMkLst>
            <pc:docMk/>
            <pc:sldMk cId="0" sldId="454"/>
            <ac:spMk id="6147" creationId="{00000000-0000-0000-0000-000000000000}"/>
          </ac:spMkLst>
        </pc:spChg>
      </pc:sldChg>
      <pc:sldChg chg="modSp mod">
        <pc:chgData name="萧 炫百" userId="380fa28bc53dff1a" providerId="LiveId" clId="{B7D0C05C-EA18-49FE-BFAB-8D038A61F9D6}" dt="2023-05-24T08:06:05.496" v="475" actId="947"/>
        <pc:sldMkLst>
          <pc:docMk/>
          <pc:sldMk cId="0" sldId="455"/>
        </pc:sldMkLst>
        <pc:spChg chg="mod">
          <ac:chgData name="萧 炫百" userId="380fa28bc53dff1a" providerId="LiveId" clId="{B7D0C05C-EA18-49FE-BFAB-8D038A61F9D6}" dt="2023-05-24T08:06:05.496" v="475" actId="947"/>
          <ac:spMkLst>
            <pc:docMk/>
            <pc:sldMk cId="0" sldId="455"/>
            <ac:spMk id="7170" creationId="{00000000-0000-0000-0000-000000000000}"/>
          </ac:spMkLst>
        </pc:spChg>
      </pc:sldChg>
      <pc:sldChg chg="modSp mod">
        <pc:chgData name="萧 炫百" userId="380fa28bc53dff1a" providerId="LiveId" clId="{B7D0C05C-EA18-49FE-BFAB-8D038A61F9D6}" dt="2023-05-24T08:08:18.939" v="656" actId="20577"/>
        <pc:sldMkLst>
          <pc:docMk/>
          <pc:sldMk cId="0" sldId="456"/>
        </pc:sldMkLst>
        <pc:spChg chg="mod">
          <ac:chgData name="萧 炫百" userId="380fa28bc53dff1a" providerId="LiveId" clId="{B7D0C05C-EA18-49FE-BFAB-8D038A61F9D6}" dt="2023-05-24T08:06:05.499" v="477" actId="947"/>
          <ac:spMkLst>
            <pc:docMk/>
            <pc:sldMk cId="0" sldId="456"/>
            <ac:spMk id="9218" creationId="{00000000-0000-0000-0000-000000000000}"/>
          </ac:spMkLst>
        </pc:spChg>
        <pc:spChg chg="mod">
          <ac:chgData name="萧 炫百" userId="380fa28bc53dff1a" providerId="LiveId" clId="{B7D0C05C-EA18-49FE-BFAB-8D038A61F9D6}" dt="2023-05-24T08:08:18.939" v="656" actId="20577"/>
          <ac:spMkLst>
            <pc:docMk/>
            <pc:sldMk cId="0" sldId="456"/>
            <ac:spMk id="234499" creationId="{00000000-0000-0000-0000-000000000000}"/>
          </ac:spMkLst>
        </pc:spChg>
      </pc:sldChg>
      <pc:sldChg chg="modSp mod">
        <pc:chgData name="萧 炫百" userId="380fa28bc53dff1a" providerId="LiveId" clId="{B7D0C05C-EA18-49FE-BFAB-8D038A61F9D6}" dt="2023-05-24T08:06:05.507" v="481" actId="947"/>
        <pc:sldMkLst>
          <pc:docMk/>
          <pc:sldMk cId="0" sldId="457"/>
        </pc:sldMkLst>
        <pc:spChg chg="mod">
          <ac:chgData name="萧 炫百" userId="380fa28bc53dff1a" providerId="LiveId" clId="{B7D0C05C-EA18-49FE-BFAB-8D038A61F9D6}" dt="2023-05-24T08:06:05.507" v="481" actId="947"/>
          <ac:spMkLst>
            <pc:docMk/>
            <pc:sldMk cId="0" sldId="457"/>
            <ac:spMk id="3" creationId="{00000000-0000-0000-0000-000000000000}"/>
          </ac:spMkLst>
        </pc:spChg>
        <pc:spChg chg="mod">
          <ac:chgData name="萧 炫百" userId="380fa28bc53dff1a" providerId="LiveId" clId="{B7D0C05C-EA18-49FE-BFAB-8D038A61F9D6}" dt="2023-05-24T08:06:05.502" v="479" actId="947"/>
          <ac:spMkLst>
            <pc:docMk/>
            <pc:sldMk cId="0" sldId="457"/>
            <ac:spMk id="8194" creationId="{00000000-0000-0000-0000-000000000000}"/>
          </ac:spMkLst>
        </pc:spChg>
      </pc:sldChg>
      <pc:sldChg chg="modSp mod">
        <pc:chgData name="萧 炫百" userId="380fa28bc53dff1a" providerId="LiveId" clId="{B7D0C05C-EA18-49FE-BFAB-8D038A61F9D6}" dt="2023-05-24T08:06:05.511" v="485" actId="947"/>
        <pc:sldMkLst>
          <pc:docMk/>
          <pc:sldMk cId="0" sldId="458"/>
        </pc:sldMkLst>
        <pc:spChg chg="mod">
          <ac:chgData name="萧 炫百" userId="380fa28bc53dff1a" providerId="LiveId" clId="{B7D0C05C-EA18-49FE-BFAB-8D038A61F9D6}" dt="2023-05-24T08:06:05.511" v="485" actId="947"/>
          <ac:spMkLst>
            <pc:docMk/>
            <pc:sldMk cId="0" sldId="458"/>
            <ac:spMk id="3" creationId="{00000000-0000-0000-0000-000000000000}"/>
          </ac:spMkLst>
        </pc:spChg>
        <pc:spChg chg="mod">
          <ac:chgData name="萧 炫百" userId="380fa28bc53dff1a" providerId="LiveId" clId="{B7D0C05C-EA18-49FE-BFAB-8D038A61F9D6}" dt="2023-05-24T08:06:05.510" v="483" actId="947"/>
          <ac:spMkLst>
            <pc:docMk/>
            <pc:sldMk cId="0" sldId="458"/>
            <ac:spMk id="8194" creationId="{00000000-0000-0000-0000-000000000000}"/>
          </ac:spMkLst>
        </pc:spChg>
      </pc:sldChg>
      <pc:sldChg chg="modSp mod">
        <pc:chgData name="萧 炫百" userId="380fa28bc53dff1a" providerId="LiveId" clId="{B7D0C05C-EA18-49FE-BFAB-8D038A61F9D6}" dt="2023-05-24T08:06:05.516" v="491" actId="947"/>
        <pc:sldMkLst>
          <pc:docMk/>
          <pc:sldMk cId="0" sldId="459"/>
        </pc:sldMkLst>
        <pc:spChg chg="mod">
          <ac:chgData name="萧 炫百" userId="380fa28bc53dff1a" providerId="LiveId" clId="{B7D0C05C-EA18-49FE-BFAB-8D038A61F9D6}" dt="2023-05-24T08:06:05.516" v="491" actId="947"/>
          <ac:spMkLst>
            <pc:docMk/>
            <pc:sldMk cId="0" sldId="459"/>
            <ac:spMk id="3" creationId="{00000000-0000-0000-0000-000000000000}"/>
          </ac:spMkLst>
        </pc:spChg>
        <pc:spChg chg="mod">
          <ac:chgData name="萧 炫百" userId="380fa28bc53dff1a" providerId="LiveId" clId="{B7D0C05C-EA18-49FE-BFAB-8D038A61F9D6}" dt="2023-05-24T08:06:05.513" v="487" actId="947"/>
          <ac:spMkLst>
            <pc:docMk/>
            <pc:sldMk cId="0" sldId="459"/>
            <ac:spMk id="11266" creationId="{00000000-0000-0000-0000-000000000000}"/>
          </ac:spMkLst>
        </pc:spChg>
        <pc:spChg chg="mod">
          <ac:chgData name="萧 炫百" userId="380fa28bc53dff1a" providerId="LiveId" clId="{B7D0C05C-EA18-49FE-BFAB-8D038A61F9D6}" dt="2023-05-24T08:06:05.515" v="489" actId="947"/>
          <ac:spMkLst>
            <pc:docMk/>
            <pc:sldMk cId="0" sldId="459"/>
            <ac:spMk id="11267" creationId="{00000000-0000-0000-0000-000000000000}"/>
          </ac:spMkLst>
        </pc:spChg>
      </pc:sldChg>
      <pc:sldChg chg="modSp mod">
        <pc:chgData name="萧 炫百" userId="380fa28bc53dff1a" providerId="LiveId" clId="{B7D0C05C-EA18-49FE-BFAB-8D038A61F9D6}" dt="2023-05-24T08:06:05.522" v="497" actId="947"/>
        <pc:sldMkLst>
          <pc:docMk/>
          <pc:sldMk cId="0" sldId="460"/>
        </pc:sldMkLst>
        <pc:spChg chg="mod">
          <ac:chgData name="萧 炫百" userId="380fa28bc53dff1a" providerId="LiveId" clId="{B7D0C05C-EA18-49FE-BFAB-8D038A61F9D6}" dt="2023-05-24T08:06:05.522" v="497" actId="947"/>
          <ac:spMkLst>
            <pc:docMk/>
            <pc:sldMk cId="0" sldId="460"/>
            <ac:spMk id="3" creationId="{00000000-0000-0000-0000-000000000000}"/>
          </ac:spMkLst>
        </pc:spChg>
        <pc:spChg chg="mod">
          <ac:chgData name="萧 炫百" userId="380fa28bc53dff1a" providerId="LiveId" clId="{B7D0C05C-EA18-49FE-BFAB-8D038A61F9D6}" dt="2023-05-24T08:06:05.518" v="493" actId="947"/>
          <ac:spMkLst>
            <pc:docMk/>
            <pc:sldMk cId="0" sldId="460"/>
            <ac:spMk id="11266" creationId="{00000000-0000-0000-0000-000000000000}"/>
          </ac:spMkLst>
        </pc:spChg>
        <pc:spChg chg="mod">
          <ac:chgData name="萧 炫百" userId="380fa28bc53dff1a" providerId="LiveId" clId="{B7D0C05C-EA18-49FE-BFAB-8D038A61F9D6}" dt="2023-05-24T08:06:05.520" v="495" actId="947"/>
          <ac:spMkLst>
            <pc:docMk/>
            <pc:sldMk cId="0" sldId="460"/>
            <ac:spMk id="11267" creationId="{00000000-0000-0000-0000-000000000000}"/>
          </ac:spMkLst>
        </pc:spChg>
      </pc:sldChg>
      <pc:sldChg chg="modSp mod">
        <pc:chgData name="萧 炫百" userId="380fa28bc53dff1a" providerId="LiveId" clId="{B7D0C05C-EA18-49FE-BFAB-8D038A61F9D6}" dt="2023-05-24T08:06:05.525" v="499" actId="947"/>
        <pc:sldMkLst>
          <pc:docMk/>
          <pc:sldMk cId="0" sldId="461"/>
        </pc:sldMkLst>
        <pc:spChg chg="mod">
          <ac:chgData name="萧 炫百" userId="380fa28bc53dff1a" providerId="LiveId" clId="{B7D0C05C-EA18-49FE-BFAB-8D038A61F9D6}" dt="2023-05-24T08:06:05.525" v="499" actId="947"/>
          <ac:spMkLst>
            <pc:docMk/>
            <pc:sldMk cId="0" sldId="461"/>
            <ac:spMk id="14338" creationId="{00000000-0000-0000-0000-000000000000}"/>
          </ac:spMkLst>
        </pc:spChg>
      </pc:sldChg>
      <pc:sldChg chg="modSp mod">
        <pc:chgData name="萧 炫百" userId="380fa28bc53dff1a" providerId="LiveId" clId="{B7D0C05C-EA18-49FE-BFAB-8D038A61F9D6}" dt="2023-05-24T08:06:05.528" v="501" actId="947"/>
        <pc:sldMkLst>
          <pc:docMk/>
          <pc:sldMk cId="0" sldId="462"/>
        </pc:sldMkLst>
        <pc:spChg chg="mod">
          <ac:chgData name="萧 炫百" userId="380fa28bc53dff1a" providerId="LiveId" clId="{B7D0C05C-EA18-49FE-BFAB-8D038A61F9D6}" dt="2023-05-24T08:06:05.528" v="501" actId="947"/>
          <ac:spMkLst>
            <pc:docMk/>
            <pc:sldMk cId="0" sldId="462"/>
            <ac:spMk id="17410" creationId="{00000000-0000-0000-0000-000000000000}"/>
          </ac:spMkLst>
        </pc:spChg>
      </pc:sldChg>
      <pc:sldChg chg="modSp mod">
        <pc:chgData name="萧 炫百" userId="380fa28bc53dff1a" providerId="LiveId" clId="{B7D0C05C-EA18-49FE-BFAB-8D038A61F9D6}" dt="2023-05-24T08:06:05.531" v="503" actId="947"/>
        <pc:sldMkLst>
          <pc:docMk/>
          <pc:sldMk cId="0" sldId="463"/>
        </pc:sldMkLst>
        <pc:spChg chg="mod">
          <ac:chgData name="萧 炫百" userId="380fa28bc53dff1a" providerId="LiveId" clId="{B7D0C05C-EA18-49FE-BFAB-8D038A61F9D6}" dt="2023-05-24T08:06:05.531" v="503" actId="947"/>
          <ac:spMkLst>
            <pc:docMk/>
            <pc:sldMk cId="0" sldId="463"/>
            <ac:spMk id="17410" creationId="{00000000-0000-0000-0000-000000000000}"/>
          </ac:spMkLst>
        </pc:spChg>
      </pc:sldChg>
      <pc:sldChg chg="modSp mod">
        <pc:chgData name="萧 炫百" userId="380fa28bc53dff1a" providerId="LiveId" clId="{B7D0C05C-EA18-49FE-BFAB-8D038A61F9D6}" dt="2023-05-24T08:06:05.539" v="509" actId="947"/>
        <pc:sldMkLst>
          <pc:docMk/>
          <pc:sldMk cId="0" sldId="464"/>
        </pc:sldMkLst>
        <pc:spChg chg="mod">
          <ac:chgData name="萧 炫百" userId="380fa28bc53dff1a" providerId="LiveId" clId="{B7D0C05C-EA18-49FE-BFAB-8D038A61F9D6}" dt="2023-05-24T08:06:05.536" v="507" actId="947"/>
          <ac:spMkLst>
            <pc:docMk/>
            <pc:sldMk cId="0" sldId="464"/>
            <ac:spMk id="5" creationId="{00000000-0000-0000-0000-000000000000}"/>
          </ac:spMkLst>
        </pc:spChg>
        <pc:spChg chg="mod">
          <ac:chgData name="萧 炫百" userId="380fa28bc53dff1a" providerId="LiveId" clId="{B7D0C05C-EA18-49FE-BFAB-8D038A61F9D6}" dt="2023-05-24T08:06:05.539" v="509" actId="947"/>
          <ac:spMkLst>
            <pc:docMk/>
            <pc:sldMk cId="0" sldId="464"/>
            <ac:spMk id="6" creationId="{00000000-0000-0000-0000-000000000000}"/>
          </ac:spMkLst>
        </pc:spChg>
        <pc:spChg chg="mod">
          <ac:chgData name="萧 炫百" userId="380fa28bc53dff1a" providerId="LiveId" clId="{B7D0C05C-EA18-49FE-BFAB-8D038A61F9D6}" dt="2023-05-24T08:06:05.534" v="505" actId="947"/>
          <ac:spMkLst>
            <pc:docMk/>
            <pc:sldMk cId="0" sldId="464"/>
            <ac:spMk id="19460" creationId="{00000000-0000-0000-0000-000000000000}"/>
          </ac:spMkLst>
        </pc:spChg>
      </pc:sldChg>
      <pc:sldChg chg="modSp mod">
        <pc:chgData name="萧 炫百" userId="380fa28bc53dff1a" providerId="LiveId" clId="{B7D0C05C-EA18-49FE-BFAB-8D038A61F9D6}" dt="2023-05-24T08:06:05.546" v="515" actId="947"/>
        <pc:sldMkLst>
          <pc:docMk/>
          <pc:sldMk cId="0" sldId="465"/>
        </pc:sldMkLst>
        <pc:spChg chg="mod">
          <ac:chgData name="萧 炫百" userId="380fa28bc53dff1a" providerId="LiveId" clId="{B7D0C05C-EA18-49FE-BFAB-8D038A61F9D6}" dt="2023-05-24T08:06:05.544" v="513" actId="947"/>
          <ac:spMkLst>
            <pc:docMk/>
            <pc:sldMk cId="0" sldId="465"/>
            <ac:spMk id="5" creationId="{00000000-0000-0000-0000-000000000000}"/>
          </ac:spMkLst>
        </pc:spChg>
        <pc:spChg chg="mod">
          <ac:chgData name="萧 炫百" userId="380fa28bc53dff1a" providerId="LiveId" clId="{B7D0C05C-EA18-49FE-BFAB-8D038A61F9D6}" dt="2023-05-24T08:06:05.546" v="515" actId="947"/>
          <ac:spMkLst>
            <pc:docMk/>
            <pc:sldMk cId="0" sldId="465"/>
            <ac:spMk id="10" creationId="{00000000-0000-0000-0000-000000000000}"/>
          </ac:spMkLst>
        </pc:spChg>
        <pc:spChg chg="mod">
          <ac:chgData name="萧 炫百" userId="380fa28bc53dff1a" providerId="LiveId" clId="{B7D0C05C-EA18-49FE-BFAB-8D038A61F9D6}" dt="2023-05-24T08:06:05.541" v="511" actId="947"/>
          <ac:spMkLst>
            <pc:docMk/>
            <pc:sldMk cId="0" sldId="465"/>
            <ac:spMk id="19460" creationId="{00000000-0000-0000-0000-000000000000}"/>
          </ac:spMkLst>
        </pc:spChg>
      </pc:sldChg>
      <pc:sldChg chg="modSp mod">
        <pc:chgData name="萧 炫百" userId="380fa28bc53dff1a" providerId="LiveId" clId="{B7D0C05C-EA18-49FE-BFAB-8D038A61F9D6}" dt="2023-05-24T08:06:05.553" v="519" actId="947"/>
        <pc:sldMkLst>
          <pc:docMk/>
          <pc:sldMk cId="0" sldId="466"/>
        </pc:sldMkLst>
        <pc:spChg chg="mod">
          <ac:chgData name="萧 炫百" userId="380fa28bc53dff1a" providerId="LiveId" clId="{B7D0C05C-EA18-49FE-BFAB-8D038A61F9D6}" dt="2023-05-24T08:06:05.549" v="517" actId="947"/>
          <ac:spMkLst>
            <pc:docMk/>
            <pc:sldMk cId="0" sldId="466"/>
            <ac:spMk id="2" creationId="{00000000-0000-0000-0000-000000000000}"/>
          </ac:spMkLst>
        </pc:spChg>
        <pc:spChg chg="mod">
          <ac:chgData name="萧 炫百" userId="380fa28bc53dff1a" providerId="LiveId" clId="{B7D0C05C-EA18-49FE-BFAB-8D038A61F9D6}" dt="2023-05-24T08:06:05.553" v="519" actId="947"/>
          <ac:spMkLst>
            <pc:docMk/>
            <pc:sldMk cId="0" sldId="466"/>
            <ac:spMk id="3" creationId="{00000000-0000-0000-0000-000000000000}"/>
          </ac:spMkLst>
        </pc:spChg>
      </pc:sldChg>
      <pc:sldChg chg="modSp mod">
        <pc:chgData name="萧 炫百" userId="380fa28bc53dff1a" providerId="LiveId" clId="{B7D0C05C-EA18-49FE-BFAB-8D038A61F9D6}" dt="2023-05-24T08:06:05.557" v="523" actId="947"/>
        <pc:sldMkLst>
          <pc:docMk/>
          <pc:sldMk cId="0" sldId="467"/>
        </pc:sldMkLst>
        <pc:spChg chg="mod">
          <ac:chgData name="萧 炫百" userId="380fa28bc53dff1a" providerId="LiveId" clId="{B7D0C05C-EA18-49FE-BFAB-8D038A61F9D6}" dt="2023-05-24T08:06:05.555" v="521" actId="947"/>
          <ac:spMkLst>
            <pc:docMk/>
            <pc:sldMk cId="0" sldId="467"/>
            <ac:spMk id="2" creationId="{00000000-0000-0000-0000-000000000000}"/>
          </ac:spMkLst>
        </pc:spChg>
        <pc:spChg chg="mod">
          <ac:chgData name="萧 炫百" userId="380fa28bc53dff1a" providerId="LiveId" clId="{B7D0C05C-EA18-49FE-BFAB-8D038A61F9D6}" dt="2023-05-24T08:06:05.557" v="523" actId="947"/>
          <ac:spMkLst>
            <pc:docMk/>
            <pc:sldMk cId="0" sldId="467"/>
            <ac:spMk id="3" creationId="{00000000-0000-0000-0000-000000000000}"/>
          </ac:spMkLst>
        </pc:spChg>
      </pc:sldChg>
      <pc:sldChg chg="modSp mod">
        <pc:chgData name="萧 炫百" userId="380fa28bc53dff1a" providerId="LiveId" clId="{B7D0C05C-EA18-49FE-BFAB-8D038A61F9D6}" dt="2023-05-24T08:06:05.562" v="529" actId="947"/>
        <pc:sldMkLst>
          <pc:docMk/>
          <pc:sldMk cId="0" sldId="468"/>
        </pc:sldMkLst>
        <pc:spChg chg="mod">
          <ac:chgData name="萧 炫百" userId="380fa28bc53dff1a" providerId="LiveId" clId="{B7D0C05C-EA18-49FE-BFAB-8D038A61F9D6}" dt="2023-05-24T08:06:05.559" v="525" actId="947"/>
          <ac:spMkLst>
            <pc:docMk/>
            <pc:sldMk cId="0" sldId="468"/>
            <ac:spMk id="2" creationId="{00000000-0000-0000-0000-000000000000}"/>
          </ac:spMkLst>
        </pc:spChg>
        <pc:spChg chg="mod">
          <ac:chgData name="萧 炫百" userId="380fa28bc53dff1a" providerId="LiveId" clId="{B7D0C05C-EA18-49FE-BFAB-8D038A61F9D6}" dt="2023-05-24T08:06:05.560" v="527" actId="947"/>
          <ac:spMkLst>
            <pc:docMk/>
            <pc:sldMk cId="0" sldId="468"/>
            <ac:spMk id="3" creationId="{00000000-0000-0000-0000-000000000000}"/>
          </ac:spMkLst>
        </pc:spChg>
        <pc:spChg chg="mod">
          <ac:chgData name="萧 炫百" userId="380fa28bc53dff1a" providerId="LiveId" clId="{B7D0C05C-EA18-49FE-BFAB-8D038A61F9D6}" dt="2023-05-24T08:06:05.562" v="529" actId="947"/>
          <ac:spMkLst>
            <pc:docMk/>
            <pc:sldMk cId="0" sldId="468"/>
            <ac:spMk id="6" creationId="{00000000-0000-0000-0000-000000000000}"/>
          </ac:spMkLst>
        </pc:spChg>
      </pc:sldChg>
      <pc:sldChg chg="modSp mod">
        <pc:chgData name="萧 炫百" userId="380fa28bc53dff1a" providerId="LiveId" clId="{B7D0C05C-EA18-49FE-BFAB-8D038A61F9D6}" dt="2023-05-24T08:06:05.570" v="535" actId="947"/>
        <pc:sldMkLst>
          <pc:docMk/>
          <pc:sldMk cId="0" sldId="469"/>
        </pc:sldMkLst>
        <pc:spChg chg="mod">
          <ac:chgData name="萧 炫百" userId="380fa28bc53dff1a" providerId="LiveId" clId="{B7D0C05C-EA18-49FE-BFAB-8D038A61F9D6}" dt="2023-05-24T08:06:05.564" v="531" actId="947"/>
          <ac:spMkLst>
            <pc:docMk/>
            <pc:sldMk cId="0" sldId="469"/>
            <ac:spMk id="2" creationId="{00000000-0000-0000-0000-000000000000}"/>
          </ac:spMkLst>
        </pc:spChg>
        <pc:spChg chg="mod">
          <ac:chgData name="萧 炫百" userId="380fa28bc53dff1a" providerId="LiveId" clId="{B7D0C05C-EA18-49FE-BFAB-8D038A61F9D6}" dt="2023-05-24T08:06:05.566" v="533" actId="947"/>
          <ac:spMkLst>
            <pc:docMk/>
            <pc:sldMk cId="0" sldId="469"/>
            <ac:spMk id="3" creationId="{00000000-0000-0000-0000-000000000000}"/>
          </ac:spMkLst>
        </pc:spChg>
        <pc:spChg chg="mod">
          <ac:chgData name="萧 炫百" userId="380fa28bc53dff1a" providerId="LiveId" clId="{B7D0C05C-EA18-49FE-BFAB-8D038A61F9D6}" dt="2023-05-24T08:06:05.570" v="535" actId="947"/>
          <ac:spMkLst>
            <pc:docMk/>
            <pc:sldMk cId="0" sldId="469"/>
            <ac:spMk id="7" creationId="{00000000-0000-0000-0000-000000000000}"/>
          </ac:spMkLst>
        </pc:spChg>
      </pc:sldChg>
      <pc:sldChg chg="modSp mod">
        <pc:chgData name="萧 炫百" userId="380fa28bc53dff1a" providerId="LiveId" clId="{B7D0C05C-EA18-49FE-BFAB-8D038A61F9D6}" dt="2023-05-24T08:06:05.574" v="539" actId="947"/>
        <pc:sldMkLst>
          <pc:docMk/>
          <pc:sldMk cId="0" sldId="470"/>
        </pc:sldMkLst>
        <pc:spChg chg="mod">
          <ac:chgData name="萧 炫百" userId="380fa28bc53dff1a" providerId="LiveId" clId="{B7D0C05C-EA18-49FE-BFAB-8D038A61F9D6}" dt="2023-05-24T08:06:05.574" v="539" actId="947"/>
          <ac:spMkLst>
            <pc:docMk/>
            <pc:sldMk cId="0" sldId="470"/>
            <ac:spMk id="5" creationId="{00000000-0000-0000-0000-000000000000}"/>
          </ac:spMkLst>
        </pc:spChg>
        <pc:spChg chg="mod">
          <ac:chgData name="萧 炫百" userId="380fa28bc53dff1a" providerId="LiveId" clId="{B7D0C05C-EA18-49FE-BFAB-8D038A61F9D6}" dt="2023-05-24T08:06:05.573" v="537" actId="947"/>
          <ac:spMkLst>
            <pc:docMk/>
            <pc:sldMk cId="0" sldId="470"/>
            <ac:spMk id="19460" creationId="{00000000-0000-0000-0000-000000000000}"/>
          </ac:spMkLst>
        </pc:spChg>
      </pc:sldChg>
      <pc:sldChg chg="modSp mod">
        <pc:chgData name="萧 炫百" userId="380fa28bc53dff1a" providerId="LiveId" clId="{B7D0C05C-EA18-49FE-BFAB-8D038A61F9D6}" dt="2023-05-24T08:06:05.578" v="543" actId="947"/>
        <pc:sldMkLst>
          <pc:docMk/>
          <pc:sldMk cId="0" sldId="471"/>
        </pc:sldMkLst>
        <pc:spChg chg="mod">
          <ac:chgData name="萧 炫百" userId="380fa28bc53dff1a" providerId="LiveId" clId="{B7D0C05C-EA18-49FE-BFAB-8D038A61F9D6}" dt="2023-05-24T08:06:05.578" v="543" actId="947"/>
          <ac:spMkLst>
            <pc:docMk/>
            <pc:sldMk cId="0" sldId="471"/>
            <ac:spMk id="5" creationId="{00000000-0000-0000-0000-000000000000}"/>
          </ac:spMkLst>
        </pc:spChg>
        <pc:spChg chg="mod">
          <ac:chgData name="萧 炫百" userId="380fa28bc53dff1a" providerId="LiveId" clId="{B7D0C05C-EA18-49FE-BFAB-8D038A61F9D6}" dt="2023-05-24T08:06:05.577" v="541" actId="947"/>
          <ac:spMkLst>
            <pc:docMk/>
            <pc:sldMk cId="0" sldId="471"/>
            <ac:spMk id="19460" creationId="{00000000-0000-0000-0000-000000000000}"/>
          </ac:spMkLst>
        </pc:spChg>
      </pc:sldChg>
      <pc:sldChg chg="modSp mod">
        <pc:chgData name="萧 炫百" userId="380fa28bc53dff1a" providerId="LiveId" clId="{B7D0C05C-EA18-49FE-BFAB-8D038A61F9D6}" dt="2023-05-24T08:06:05.588" v="547" actId="947"/>
        <pc:sldMkLst>
          <pc:docMk/>
          <pc:sldMk cId="0" sldId="472"/>
        </pc:sldMkLst>
        <pc:spChg chg="mod">
          <ac:chgData name="萧 炫百" userId="380fa28bc53dff1a" providerId="LiveId" clId="{B7D0C05C-EA18-49FE-BFAB-8D038A61F9D6}" dt="2023-05-24T08:06:05.580" v="545" actId="947"/>
          <ac:spMkLst>
            <pc:docMk/>
            <pc:sldMk cId="0" sldId="472"/>
            <ac:spMk id="20481" creationId="{00000000-0000-0000-0000-000000000000}"/>
          </ac:spMkLst>
        </pc:spChg>
        <pc:spChg chg="mod">
          <ac:chgData name="萧 炫百" userId="380fa28bc53dff1a" providerId="LiveId" clId="{B7D0C05C-EA18-49FE-BFAB-8D038A61F9D6}" dt="2023-05-24T08:06:05.588" v="547" actId="947"/>
          <ac:spMkLst>
            <pc:docMk/>
            <pc:sldMk cId="0" sldId="472"/>
            <ac:spMk id="375811" creationId="{00000000-0000-0000-0000-000000000000}"/>
          </ac:spMkLst>
        </pc:spChg>
      </pc:sldChg>
      <pc:sldChg chg="modSp mod">
        <pc:chgData name="萧 炫百" userId="380fa28bc53dff1a" providerId="LiveId" clId="{B7D0C05C-EA18-49FE-BFAB-8D038A61F9D6}" dt="2023-05-24T08:06:05.596" v="551" actId="947"/>
        <pc:sldMkLst>
          <pc:docMk/>
          <pc:sldMk cId="0" sldId="473"/>
        </pc:sldMkLst>
        <pc:spChg chg="mod">
          <ac:chgData name="萧 炫百" userId="380fa28bc53dff1a" providerId="LiveId" clId="{B7D0C05C-EA18-49FE-BFAB-8D038A61F9D6}" dt="2023-05-24T08:06:05.596" v="551" actId="947"/>
          <ac:spMkLst>
            <pc:docMk/>
            <pc:sldMk cId="0" sldId="473"/>
            <ac:spMk id="2" creationId="{00000000-0000-0000-0000-000000000000}"/>
          </ac:spMkLst>
        </pc:spChg>
        <pc:spChg chg="mod">
          <ac:chgData name="萧 炫百" userId="380fa28bc53dff1a" providerId="LiveId" clId="{B7D0C05C-EA18-49FE-BFAB-8D038A61F9D6}" dt="2023-05-24T08:06:05.591" v="549" actId="947"/>
          <ac:spMkLst>
            <pc:docMk/>
            <pc:sldMk cId="0" sldId="473"/>
            <ac:spMk id="3073" creationId="{00000000-0000-0000-0000-000000000000}"/>
          </ac:spMkLst>
        </pc:spChg>
      </pc:sldChg>
      <pc:sldChg chg="modSp mod">
        <pc:chgData name="萧 炫百" userId="380fa28bc53dff1a" providerId="LiveId" clId="{B7D0C05C-EA18-49FE-BFAB-8D038A61F9D6}" dt="2023-05-24T08:06:05.608" v="559" actId="947"/>
        <pc:sldMkLst>
          <pc:docMk/>
          <pc:sldMk cId="0" sldId="474"/>
        </pc:sldMkLst>
        <pc:spChg chg="mod">
          <ac:chgData name="萧 炫百" userId="380fa28bc53dff1a" providerId="LiveId" clId="{B7D0C05C-EA18-49FE-BFAB-8D038A61F9D6}" dt="2023-05-24T08:06:05.608" v="559" actId="947"/>
          <ac:spMkLst>
            <pc:docMk/>
            <pc:sldMk cId="0" sldId="474"/>
            <ac:spMk id="4" creationId="{00000000-0000-0000-0000-000000000000}"/>
          </ac:spMkLst>
        </pc:spChg>
        <pc:spChg chg="mod">
          <ac:chgData name="萧 炫百" userId="380fa28bc53dff1a" providerId="LiveId" clId="{B7D0C05C-EA18-49FE-BFAB-8D038A61F9D6}" dt="2023-05-24T08:06:05.604" v="557" actId="947"/>
          <ac:spMkLst>
            <pc:docMk/>
            <pc:sldMk cId="0" sldId="474"/>
            <ac:spMk id="5" creationId="{00000000-0000-0000-0000-000000000000}"/>
          </ac:spMkLst>
        </pc:spChg>
        <pc:spChg chg="mod">
          <ac:chgData name="萧 炫百" userId="380fa28bc53dff1a" providerId="LiveId" clId="{B7D0C05C-EA18-49FE-BFAB-8D038A61F9D6}" dt="2023-05-24T08:06:05.598" v="553" actId="947"/>
          <ac:spMkLst>
            <pc:docMk/>
            <pc:sldMk cId="0" sldId="474"/>
            <ac:spMk id="3073" creationId="{00000000-0000-0000-0000-000000000000}"/>
          </ac:spMkLst>
        </pc:spChg>
        <pc:spChg chg="mod">
          <ac:chgData name="萧 炫百" userId="380fa28bc53dff1a" providerId="LiveId" clId="{B7D0C05C-EA18-49FE-BFAB-8D038A61F9D6}" dt="2023-05-24T08:06:05.601" v="555" actId="947"/>
          <ac:spMkLst>
            <pc:docMk/>
            <pc:sldMk cId="0" sldId="474"/>
            <ac:spMk id="133123" creationId="{00000000-0000-0000-0000-000000000000}"/>
          </ac:spMkLst>
        </pc:spChg>
      </pc:sldChg>
      <pc:sldChg chg="modSp mod">
        <pc:chgData name="萧 炫百" userId="380fa28bc53dff1a" providerId="LiveId" clId="{B7D0C05C-EA18-49FE-BFAB-8D038A61F9D6}" dt="2023-05-24T08:06:05.617" v="565" actId="947"/>
        <pc:sldMkLst>
          <pc:docMk/>
          <pc:sldMk cId="0" sldId="475"/>
        </pc:sldMkLst>
        <pc:spChg chg="mod">
          <ac:chgData name="萧 炫百" userId="380fa28bc53dff1a" providerId="LiveId" clId="{B7D0C05C-EA18-49FE-BFAB-8D038A61F9D6}" dt="2023-05-24T08:06:05.617" v="565" actId="947"/>
          <ac:spMkLst>
            <pc:docMk/>
            <pc:sldMk cId="0" sldId="475"/>
            <ac:spMk id="5" creationId="{00000000-0000-0000-0000-000000000000}"/>
          </ac:spMkLst>
        </pc:spChg>
        <pc:spChg chg="mod">
          <ac:chgData name="萧 炫百" userId="380fa28bc53dff1a" providerId="LiveId" clId="{B7D0C05C-EA18-49FE-BFAB-8D038A61F9D6}" dt="2023-05-24T08:06:05.610" v="561" actId="947"/>
          <ac:spMkLst>
            <pc:docMk/>
            <pc:sldMk cId="0" sldId="475"/>
            <ac:spMk id="3073" creationId="{00000000-0000-0000-0000-000000000000}"/>
          </ac:spMkLst>
        </pc:spChg>
        <pc:spChg chg="mod">
          <ac:chgData name="萧 炫百" userId="380fa28bc53dff1a" providerId="LiveId" clId="{B7D0C05C-EA18-49FE-BFAB-8D038A61F9D6}" dt="2023-05-24T08:06:05.613" v="563" actId="947"/>
          <ac:spMkLst>
            <pc:docMk/>
            <pc:sldMk cId="0" sldId="475"/>
            <ac:spMk id="133123" creationId="{00000000-0000-0000-0000-000000000000}"/>
          </ac:spMkLst>
        </pc:spChg>
      </pc:sldChg>
      <pc:sldChg chg="modSp mod">
        <pc:chgData name="萧 炫百" userId="380fa28bc53dff1a" providerId="LiveId" clId="{B7D0C05C-EA18-49FE-BFAB-8D038A61F9D6}" dt="2023-05-24T08:06:05.628" v="573" actId="947"/>
        <pc:sldMkLst>
          <pc:docMk/>
          <pc:sldMk cId="0" sldId="476"/>
        </pc:sldMkLst>
        <pc:spChg chg="mod">
          <ac:chgData name="萧 炫百" userId="380fa28bc53dff1a" providerId="LiveId" clId="{B7D0C05C-EA18-49FE-BFAB-8D038A61F9D6}" dt="2023-05-24T08:06:05.624" v="571" actId="947"/>
          <ac:spMkLst>
            <pc:docMk/>
            <pc:sldMk cId="0" sldId="476"/>
            <ac:spMk id="3" creationId="{00000000-0000-0000-0000-000000000000}"/>
          </ac:spMkLst>
        </pc:spChg>
        <pc:spChg chg="mod">
          <ac:chgData name="萧 炫百" userId="380fa28bc53dff1a" providerId="LiveId" clId="{B7D0C05C-EA18-49FE-BFAB-8D038A61F9D6}" dt="2023-05-24T08:06:05.628" v="573" actId="947"/>
          <ac:spMkLst>
            <pc:docMk/>
            <pc:sldMk cId="0" sldId="476"/>
            <ac:spMk id="6" creationId="{00000000-0000-0000-0000-000000000000}"/>
          </ac:spMkLst>
        </pc:spChg>
        <pc:spChg chg="mod">
          <ac:chgData name="萧 炫百" userId="380fa28bc53dff1a" providerId="LiveId" clId="{B7D0C05C-EA18-49FE-BFAB-8D038A61F9D6}" dt="2023-05-24T08:06:05.619" v="567" actId="947"/>
          <ac:spMkLst>
            <pc:docMk/>
            <pc:sldMk cId="0" sldId="476"/>
            <ac:spMk id="3073" creationId="{00000000-0000-0000-0000-000000000000}"/>
          </ac:spMkLst>
        </pc:spChg>
        <pc:spChg chg="mod">
          <ac:chgData name="萧 炫百" userId="380fa28bc53dff1a" providerId="LiveId" clId="{B7D0C05C-EA18-49FE-BFAB-8D038A61F9D6}" dt="2023-05-24T08:06:05.622" v="569" actId="947"/>
          <ac:spMkLst>
            <pc:docMk/>
            <pc:sldMk cId="0" sldId="476"/>
            <ac:spMk id="133123" creationId="{00000000-0000-0000-0000-000000000000}"/>
          </ac:spMkLst>
        </pc:spChg>
      </pc:sldChg>
      <pc:sldChg chg="modSp mod">
        <pc:chgData name="萧 炫百" userId="380fa28bc53dff1a" providerId="LiveId" clId="{B7D0C05C-EA18-49FE-BFAB-8D038A61F9D6}" dt="2023-05-24T08:06:05.641" v="581" actId="947"/>
        <pc:sldMkLst>
          <pc:docMk/>
          <pc:sldMk cId="0" sldId="477"/>
        </pc:sldMkLst>
        <pc:spChg chg="mod">
          <ac:chgData name="萧 炫百" userId="380fa28bc53dff1a" providerId="LiveId" clId="{B7D0C05C-EA18-49FE-BFAB-8D038A61F9D6}" dt="2023-05-24T08:06:05.636" v="579" actId="947"/>
          <ac:spMkLst>
            <pc:docMk/>
            <pc:sldMk cId="0" sldId="477"/>
            <ac:spMk id="3" creationId="{00000000-0000-0000-0000-000000000000}"/>
          </ac:spMkLst>
        </pc:spChg>
        <pc:spChg chg="mod">
          <ac:chgData name="萧 炫百" userId="380fa28bc53dff1a" providerId="LiveId" clId="{B7D0C05C-EA18-49FE-BFAB-8D038A61F9D6}" dt="2023-05-24T08:06:05.641" v="581" actId="947"/>
          <ac:spMkLst>
            <pc:docMk/>
            <pc:sldMk cId="0" sldId="477"/>
            <ac:spMk id="5" creationId="{00000000-0000-0000-0000-000000000000}"/>
          </ac:spMkLst>
        </pc:spChg>
        <pc:spChg chg="mod">
          <ac:chgData name="萧 炫百" userId="380fa28bc53dff1a" providerId="LiveId" clId="{B7D0C05C-EA18-49FE-BFAB-8D038A61F9D6}" dt="2023-05-24T08:06:05.630" v="575" actId="947"/>
          <ac:spMkLst>
            <pc:docMk/>
            <pc:sldMk cId="0" sldId="477"/>
            <ac:spMk id="3073" creationId="{00000000-0000-0000-0000-000000000000}"/>
          </ac:spMkLst>
        </pc:spChg>
        <pc:spChg chg="mod">
          <ac:chgData name="萧 炫百" userId="380fa28bc53dff1a" providerId="LiveId" clId="{B7D0C05C-EA18-49FE-BFAB-8D038A61F9D6}" dt="2023-05-24T08:06:05.634" v="577" actId="947"/>
          <ac:spMkLst>
            <pc:docMk/>
            <pc:sldMk cId="0" sldId="477"/>
            <ac:spMk id="133123" creationId="{00000000-0000-0000-0000-000000000000}"/>
          </ac:spMkLst>
        </pc:spChg>
      </pc:sldChg>
      <pc:sldChg chg="modSp mod">
        <pc:chgData name="萧 炫百" userId="380fa28bc53dff1a" providerId="LiveId" clId="{B7D0C05C-EA18-49FE-BFAB-8D038A61F9D6}" dt="2023-05-24T08:06:05.653" v="589" actId="947"/>
        <pc:sldMkLst>
          <pc:docMk/>
          <pc:sldMk cId="0" sldId="478"/>
        </pc:sldMkLst>
        <pc:spChg chg="mod">
          <ac:chgData name="萧 炫百" userId="380fa28bc53dff1a" providerId="LiveId" clId="{B7D0C05C-EA18-49FE-BFAB-8D038A61F9D6}" dt="2023-05-24T08:06:05.648" v="587" actId="947"/>
          <ac:spMkLst>
            <pc:docMk/>
            <pc:sldMk cId="0" sldId="478"/>
            <ac:spMk id="2" creationId="{00000000-0000-0000-0000-000000000000}"/>
          </ac:spMkLst>
        </pc:spChg>
        <pc:spChg chg="mod">
          <ac:chgData name="萧 炫百" userId="380fa28bc53dff1a" providerId="LiveId" clId="{B7D0C05C-EA18-49FE-BFAB-8D038A61F9D6}" dt="2023-05-24T08:06:05.653" v="589" actId="947"/>
          <ac:spMkLst>
            <pc:docMk/>
            <pc:sldMk cId="0" sldId="478"/>
            <ac:spMk id="7" creationId="{00000000-0000-0000-0000-000000000000}"/>
          </ac:spMkLst>
        </pc:spChg>
        <pc:spChg chg="mod">
          <ac:chgData name="萧 炫百" userId="380fa28bc53dff1a" providerId="LiveId" clId="{B7D0C05C-EA18-49FE-BFAB-8D038A61F9D6}" dt="2023-05-24T08:06:05.644" v="583" actId="947"/>
          <ac:spMkLst>
            <pc:docMk/>
            <pc:sldMk cId="0" sldId="478"/>
            <ac:spMk id="3073" creationId="{00000000-0000-0000-0000-000000000000}"/>
          </ac:spMkLst>
        </pc:spChg>
        <pc:spChg chg="mod">
          <ac:chgData name="萧 炫百" userId="380fa28bc53dff1a" providerId="LiveId" clId="{B7D0C05C-EA18-49FE-BFAB-8D038A61F9D6}" dt="2023-05-24T08:06:05.646" v="585" actId="947"/>
          <ac:spMkLst>
            <pc:docMk/>
            <pc:sldMk cId="0" sldId="478"/>
            <ac:spMk id="133123" creationId="{00000000-0000-0000-0000-000000000000}"/>
          </ac:spMkLst>
        </pc:spChg>
      </pc:sldChg>
      <pc:sldChg chg="modSp mod">
        <pc:chgData name="萧 炫百" userId="380fa28bc53dff1a" providerId="LiveId" clId="{B7D0C05C-EA18-49FE-BFAB-8D038A61F9D6}" dt="2023-05-24T08:06:05.661" v="599" actId="947"/>
        <pc:sldMkLst>
          <pc:docMk/>
          <pc:sldMk cId="0" sldId="479"/>
        </pc:sldMkLst>
        <pc:spChg chg="mod">
          <ac:chgData name="萧 炫百" userId="380fa28bc53dff1a" providerId="LiveId" clId="{B7D0C05C-EA18-49FE-BFAB-8D038A61F9D6}" dt="2023-05-24T08:06:05.661" v="599" actId="947"/>
          <ac:spMkLst>
            <pc:docMk/>
            <pc:sldMk cId="0" sldId="479"/>
            <ac:spMk id="2" creationId="{00000000-0000-0000-0000-000000000000}"/>
          </ac:spMkLst>
        </pc:spChg>
        <pc:spChg chg="mod">
          <ac:chgData name="萧 炫百" userId="380fa28bc53dff1a" providerId="LiveId" clId="{B7D0C05C-EA18-49FE-BFAB-8D038A61F9D6}" dt="2023-05-24T08:06:05.659" v="595" actId="947"/>
          <ac:spMkLst>
            <pc:docMk/>
            <pc:sldMk cId="0" sldId="479"/>
            <ac:spMk id="3" creationId="{00000000-0000-0000-0000-000000000000}"/>
          </ac:spMkLst>
        </pc:spChg>
        <pc:spChg chg="mod">
          <ac:chgData name="萧 炫百" userId="380fa28bc53dff1a" providerId="LiveId" clId="{B7D0C05C-EA18-49FE-BFAB-8D038A61F9D6}" dt="2023-05-24T08:06:05.660" v="597" actId="947"/>
          <ac:spMkLst>
            <pc:docMk/>
            <pc:sldMk cId="0" sldId="479"/>
            <ac:spMk id="9" creationId="{00000000-0000-0000-0000-000000000000}"/>
          </ac:spMkLst>
        </pc:spChg>
        <pc:spChg chg="mod">
          <ac:chgData name="萧 炫百" userId="380fa28bc53dff1a" providerId="LiveId" clId="{B7D0C05C-EA18-49FE-BFAB-8D038A61F9D6}" dt="2023-05-24T08:06:05.655" v="591" actId="947"/>
          <ac:spMkLst>
            <pc:docMk/>
            <pc:sldMk cId="0" sldId="479"/>
            <ac:spMk id="3073" creationId="{00000000-0000-0000-0000-000000000000}"/>
          </ac:spMkLst>
        </pc:spChg>
        <pc:spChg chg="mod">
          <ac:chgData name="萧 炫百" userId="380fa28bc53dff1a" providerId="LiveId" clId="{B7D0C05C-EA18-49FE-BFAB-8D038A61F9D6}" dt="2023-05-24T08:06:05.658" v="593" actId="947"/>
          <ac:spMkLst>
            <pc:docMk/>
            <pc:sldMk cId="0" sldId="479"/>
            <ac:spMk id="133123" creationId="{00000000-0000-0000-0000-000000000000}"/>
          </ac:spMkLst>
        </pc:spChg>
      </pc:sldChg>
      <pc:sldChg chg="modSp mod">
        <pc:chgData name="萧 炫百" userId="380fa28bc53dff1a" providerId="LiveId" clId="{B7D0C05C-EA18-49FE-BFAB-8D038A61F9D6}" dt="2023-05-24T08:06:05.667" v="605" actId="947"/>
        <pc:sldMkLst>
          <pc:docMk/>
          <pc:sldMk cId="0" sldId="480"/>
        </pc:sldMkLst>
        <pc:spChg chg="mod">
          <ac:chgData name="萧 炫百" userId="380fa28bc53dff1a" providerId="LiveId" clId="{B7D0C05C-EA18-49FE-BFAB-8D038A61F9D6}" dt="2023-05-24T08:06:05.667" v="605" actId="947"/>
          <ac:spMkLst>
            <pc:docMk/>
            <pc:sldMk cId="0" sldId="480"/>
            <ac:spMk id="3" creationId="{00000000-0000-0000-0000-000000000000}"/>
          </ac:spMkLst>
        </pc:spChg>
        <pc:spChg chg="mod">
          <ac:chgData name="萧 炫百" userId="380fa28bc53dff1a" providerId="LiveId" clId="{B7D0C05C-EA18-49FE-BFAB-8D038A61F9D6}" dt="2023-05-24T08:06:05.663" v="601" actId="947"/>
          <ac:spMkLst>
            <pc:docMk/>
            <pc:sldMk cId="0" sldId="480"/>
            <ac:spMk id="3073" creationId="{00000000-0000-0000-0000-000000000000}"/>
          </ac:spMkLst>
        </pc:spChg>
        <pc:spChg chg="mod">
          <ac:chgData name="萧 炫百" userId="380fa28bc53dff1a" providerId="LiveId" clId="{B7D0C05C-EA18-49FE-BFAB-8D038A61F9D6}" dt="2023-05-24T08:06:05.666" v="603" actId="947"/>
          <ac:spMkLst>
            <pc:docMk/>
            <pc:sldMk cId="0" sldId="480"/>
            <ac:spMk id="133123" creationId="{00000000-0000-0000-0000-000000000000}"/>
          </ac:spMkLst>
        </pc:spChg>
      </pc:sldChg>
      <pc:sldChg chg="modSp mod">
        <pc:chgData name="萧 炫百" userId="380fa28bc53dff1a" providerId="LiveId" clId="{B7D0C05C-EA18-49FE-BFAB-8D038A61F9D6}" dt="2023-05-24T08:06:05.673" v="611" actId="947"/>
        <pc:sldMkLst>
          <pc:docMk/>
          <pc:sldMk cId="0" sldId="481"/>
        </pc:sldMkLst>
        <pc:spChg chg="mod">
          <ac:chgData name="萧 炫百" userId="380fa28bc53dff1a" providerId="LiveId" clId="{B7D0C05C-EA18-49FE-BFAB-8D038A61F9D6}" dt="2023-05-24T08:06:05.673" v="611" actId="947"/>
          <ac:spMkLst>
            <pc:docMk/>
            <pc:sldMk cId="0" sldId="481"/>
            <ac:spMk id="2" creationId="{00000000-0000-0000-0000-000000000000}"/>
          </ac:spMkLst>
        </pc:spChg>
        <pc:spChg chg="mod">
          <ac:chgData name="萧 炫百" userId="380fa28bc53dff1a" providerId="LiveId" clId="{B7D0C05C-EA18-49FE-BFAB-8D038A61F9D6}" dt="2023-05-24T08:06:05.670" v="607" actId="947"/>
          <ac:spMkLst>
            <pc:docMk/>
            <pc:sldMk cId="0" sldId="481"/>
            <ac:spMk id="3073" creationId="{00000000-0000-0000-0000-000000000000}"/>
          </ac:spMkLst>
        </pc:spChg>
        <pc:spChg chg="mod">
          <ac:chgData name="萧 炫百" userId="380fa28bc53dff1a" providerId="LiveId" clId="{B7D0C05C-EA18-49FE-BFAB-8D038A61F9D6}" dt="2023-05-24T08:06:05.672" v="609" actId="947"/>
          <ac:spMkLst>
            <pc:docMk/>
            <pc:sldMk cId="0" sldId="481"/>
            <ac:spMk id="133123" creationId="{00000000-0000-0000-0000-000000000000}"/>
          </ac:spMkLst>
        </pc:spChg>
      </pc:sldChg>
      <pc:sldChg chg="modSp mod">
        <pc:chgData name="萧 炫百" userId="380fa28bc53dff1a" providerId="LiveId" clId="{B7D0C05C-EA18-49FE-BFAB-8D038A61F9D6}" dt="2023-05-24T08:06:05.682" v="619" actId="947"/>
        <pc:sldMkLst>
          <pc:docMk/>
          <pc:sldMk cId="0" sldId="482"/>
        </pc:sldMkLst>
        <pc:spChg chg="mod">
          <ac:chgData name="萧 炫百" userId="380fa28bc53dff1a" providerId="LiveId" clId="{B7D0C05C-EA18-49FE-BFAB-8D038A61F9D6}" dt="2023-05-24T08:06:05.681" v="617" actId="947"/>
          <ac:spMkLst>
            <pc:docMk/>
            <pc:sldMk cId="0" sldId="482"/>
            <ac:spMk id="3" creationId="{00000000-0000-0000-0000-000000000000}"/>
          </ac:spMkLst>
        </pc:spChg>
        <pc:spChg chg="mod">
          <ac:chgData name="萧 炫百" userId="380fa28bc53dff1a" providerId="LiveId" clId="{B7D0C05C-EA18-49FE-BFAB-8D038A61F9D6}" dt="2023-05-24T08:06:05.682" v="619" actId="947"/>
          <ac:spMkLst>
            <pc:docMk/>
            <pc:sldMk cId="0" sldId="482"/>
            <ac:spMk id="5" creationId="{00000000-0000-0000-0000-000000000000}"/>
          </ac:spMkLst>
        </pc:spChg>
        <pc:spChg chg="mod">
          <ac:chgData name="萧 炫百" userId="380fa28bc53dff1a" providerId="LiveId" clId="{B7D0C05C-EA18-49FE-BFAB-8D038A61F9D6}" dt="2023-05-24T08:06:05.676" v="613" actId="947"/>
          <ac:spMkLst>
            <pc:docMk/>
            <pc:sldMk cId="0" sldId="482"/>
            <ac:spMk id="3073" creationId="{00000000-0000-0000-0000-000000000000}"/>
          </ac:spMkLst>
        </pc:spChg>
        <pc:spChg chg="mod">
          <ac:chgData name="萧 炫百" userId="380fa28bc53dff1a" providerId="LiveId" clId="{B7D0C05C-EA18-49FE-BFAB-8D038A61F9D6}" dt="2023-05-24T08:06:05.678" v="615" actId="947"/>
          <ac:spMkLst>
            <pc:docMk/>
            <pc:sldMk cId="0" sldId="482"/>
            <ac:spMk id="133123" creationId="{00000000-0000-0000-0000-000000000000}"/>
          </ac:spMkLst>
        </pc:spChg>
      </pc:sldChg>
      <pc:sldChg chg="modSp mod">
        <pc:chgData name="萧 炫百" userId="380fa28bc53dff1a" providerId="LiveId" clId="{B7D0C05C-EA18-49FE-BFAB-8D038A61F9D6}" dt="2023-05-24T08:06:05.689" v="625" actId="947"/>
        <pc:sldMkLst>
          <pc:docMk/>
          <pc:sldMk cId="0" sldId="483"/>
        </pc:sldMkLst>
        <pc:spChg chg="mod">
          <ac:chgData name="萧 炫百" userId="380fa28bc53dff1a" providerId="LiveId" clId="{B7D0C05C-EA18-49FE-BFAB-8D038A61F9D6}" dt="2023-05-24T08:06:05.689" v="625" actId="947"/>
          <ac:spMkLst>
            <pc:docMk/>
            <pc:sldMk cId="0" sldId="483"/>
            <ac:spMk id="7" creationId="{00000000-0000-0000-0000-000000000000}"/>
          </ac:spMkLst>
        </pc:spChg>
        <pc:spChg chg="mod">
          <ac:chgData name="萧 炫百" userId="380fa28bc53dff1a" providerId="LiveId" clId="{B7D0C05C-EA18-49FE-BFAB-8D038A61F9D6}" dt="2023-05-24T08:06:05.685" v="621" actId="947"/>
          <ac:spMkLst>
            <pc:docMk/>
            <pc:sldMk cId="0" sldId="483"/>
            <ac:spMk id="3073" creationId="{00000000-0000-0000-0000-000000000000}"/>
          </ac:spMkLst>
        </pc:spChg>
        <pc:spChg chg="mod">
          <ac:chgData name="萧 炫百" userId="380fa28bc53dff1a" providerId="LiveId" clId="{B7D0C05C-EA18-49FE-BFAB-8D038A61F9D6}" dt="2023-05-24T08:06:05.688" v="623" actId="947"/>
          <ac:spMkLst>
            <pc:docMk/>
            <pc:sldMk cId="0" sldId="483"/>
            <ac:spMk id="133123" creationId="{00000000-0000-0000-0000-000000000000}"/>
          </ac:spMkLst>
        </pc:spChg>
      </pc:sldChg>
      <pc:sldChg chg="modSp mod">
        <pc:chgData name="萧 炫百" userId="380fa28bc53dff1a" providerId="LiveId" clId="{B7D0C05C-EA18-49FE-BFAB-8D038A61F9D6}" dt="2023-05-24T08:06:05.695" v="631" actId="947"/>
        <pc:sldMkLst>
          <pc:docMk/>
          <pc:sldMk cId="0" sldId="484"/>
        </pc:sldMkLst>
        <pc:spChg chg="mod">
          <ac:chgData name="萧 炫百" userId="380fa28bc53dff1a" providerId="LiveId" clId="{B7D0C05C-EA18-49FE-BFAB-8D038A61F9D6}" dt="2023-05-24T08:06:05.695" v="631" actId="947"/>
          <ac:spMkLst>
            <pc:docMk/>
            <pc:sldMk cId="0" sldId="484"/>
            <ac:spMk id="2" creationId="{00000000-0000-0000-0000-000000000000}"/>
          </ac:spMkLst>
        </pc:spChg>
        <pc:spChg chg="mod">
          <ac:chgData name="萧 炫百" userId="380fa28bc53dff1a" providerId="LiveId" clId="{B7D0C05C-EA18-49FE-BFAB-8D038A61F9D6}" dt="2023-05-24T08:06:05.691" v="627" actId="947"/>
          <ac:spMkLst>
            <pc:docMk/>
            <pc:sldMk cId="0" sldId="484"/>
            <ac:spMk id="3073" creationId="{00000000-0000-0000-0000-000000000000}"/>
          </ac:spMkLst>
        </pc:spChg>
        <pc:spChg chg="mod">
          <ac:chgData name="萧 炫百" userId="380fa28bc53dff1a" providerId="LiveId" clId="{B7D0C05C-EA18-49FE-BFAB-8D038A61F9D6}" dt="2023-05-24T08:06:05.694" v="629" actId="947"/>
          <ac:spMkLst>
            <pc:docMk/>
            <pc:sldMk cId="0" sldId="484"/>
            <ac:spMk id="133123" creationId="{00000000-0000-0000-0000-000000000000}"/>
          </ac:spMkLst>
        </pc:spChg>
      </pc:sldChg>
      <pc:sldChg chg="modSp mod">
        <pc:chgData name="萧 炫百" userId="380fa28bc53dff1a" providerId="LiveId" clId="{B7D0C05C-EA18-49FE-BFAB-8D038A61F9D6}" dt="2023-05-24T08:06:05.702" v="637" actId="947"/>
        <pc:sldMkLst>
          <pc:docMk/>
          <pc:sldMk cId="0" sldId="485"/>
        </pc:sldMkLst>
        <pc:spChg chg="mod">
          <ac:chgData name="萧 炫百" userId="380fa28bc53dff1a" providerId="LiveId" clId="{B7D0C05C-EA18-49FE-BFAB-8D038A61F9D6}" dt="2023-05-24T08:06:05.702" v="637" actId="947"/>
          <ac:spMkLst>
            <pc:docMk/>
            <pc:sldMk cId="0" sldId="485"/>
            <ac:spMk id="7" creationId="{00000000-0000-0000-0000-000000000000}"/>
          </ac:spMkLst>
        </pc:spChg>
        <pc:spChg chg="mod">
          <ac:chgData name="萧 炫百" userId="380fa28bc53dff1a" providerId="LiveId" clId="{B7D0C05C-EA18-49FE-BFAB-8D038A61F9D6}" dt="2023-05-24T08:06:05.697" v="633" actId="947"/>
          <ac:spMkLst>
            <pc:docMk/>
            <pc:sldMk cId="0" sldId="485"/>
            <ac:spMk id="3073" creationId="{00000000-0000-0000-0000-000000000000}"/>
          </ac:spMkLst>
        </pc:spChg>
        <pc:spChg chg="mod">
          <ac:chgData name="萧 炫百" userId="380fa28bc53dff1a" providerId="LiveId" clId="{B7D0C05C-EA18-49FE-BFAB-8D038A61F9D6}" dt="2023-05-24T08:06:05.700" v="635" actId="947"/>
          <ac:spMkLst>
            <pc:docMk/>
            <pc:sldMk cId="0" sldId="485"/>
            <ac:spMk id="133123" creationId="{00000000-0000-0000-0000-000000000000}"/>
          </ac:spMkLst>
        </pc:spChg>
      </pc:sldChg>
      <pc:sldChg chg="modSp mod">
        <pc:chgData name="萧 炫百" userId="380fa28bc53dff1a" providerId="LiveId" clId="{B7D0C05C-EA18-49FE-BFAB-8D038A61F9D6}" dt="2023-05-24T08:12:03.255" v="659" actId="20577"/>
        <pc:sldMkLst>
          <pc:docMk/>
          <pc:sldMk cId="0" sldId="516"/>
        </pc:sldMkLst>
        <pc:spChg chg="mod">
          <ac:chgData name="萧 炫百" userId="380fa28bc53dff1a" providerId="LiveId" clId="{B7D0C05C-EA18-49FE-BFAB-8D038A61F9D6}" dt="2023-05-24T08:12:03.255" v="659" actId="20577"/>
          <ac:spMkLst>
            <pc:docMk/>
            <pc:sldMk cId="0" sldId="516"/>
            <ac:spMk id="4097" creationId="{00000000-0000-0000-0000-000000000000}"/>
          </ac:spMkLst>
        </pc:spChg>
      </pc:sldChg>
      <pc:sldChg chg="modSp mod">
        <pc:chgData name="萧 炫百" userId="380fa28bc53dff1a" providerId="LiveId" clId="{B7D0C05C-EA18-49FE-BFAB-8D038A61F9D6}" dt="2023-05-24T08:06:05.203" v="195" actId="947"/>
        <pc:sldMkLst>
          <pc:docMk/>
          <pc:sldMk cId="0" sldId="517"/>
        </pc:sldMkLst>
        <pc:spChg chg="mod">
          <ac:chgData name="萧 炫百" userId="380fa28bc53dff1a" providerId="LiveId" clId="{B7D0C05C-EA18-49FE-BFAB-8D038A61F9D6}" dt="2023-05-24T08:06:05.203" v="195" actId="947"/>
          <ac:spMkLst>
            <pc:docMk/>
            <pc:sldMk cId="0" sldId="517"/>
            <ac:spMk id="4097" creationId="{00000000-0000-0000-0000-000000000000}"/>
          </ac:spMkLst>
        </pc:spChg>
      </pc:sldChg>
      <pc:sldChg chg="modSp mod">
        <pc:chgData name="萧 炫百" userId="380fa28bc53dff1a" providerId="LiveId" clId="{B7D0C05C-EA18-49FE-BFAB-8D038A61F9D6}" dt="2023-05-24T08:06:05.468" v="457" actId="947"/>
        <pc:sldMkLst>
          <pc:docMk/>
          <pc:sldMk cId="0" sldId="518"/>
        </pc:sldMkLst>
        <pc:spChg chg="mod">
          <ac:chgData name="萧 炫百" userId="380fa28bc53dff1a" providerId="LiveId" clId="{B7D0C05C-EA18-49FE-BFAB-8D038A61F9D6}" dt="2023-05-24T08:06:05.468" v="457" actId="947"/>
          <ac:spMkLst>
            <pc:docMk/>
            <pc:sldMk cId="0" sldId="518"/>
            <ac:spMk id="409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2023/5/27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a:t>
            </a:fld>
            <a:endParaRPr lang="en-US" altLang="zh-CN" sz="1200" dirty="0"/>
          </a:p>
        </p:txBody>
      </p:sp>
      <p:sp>
        <p:nvSpPr>
          <p:cNvPr id="5122"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a:t>
            </a:fld>
            <a:endParaRPr lang="en-US" altLang="zh-CN" sz="1200" dirty="0"/>
          </a:p>
        </p:txBody>
      </p:sp>
      <p:sp>
        <p:nvSpPr>
          <p:cNvPr id="5123" name="Rectangle 2"/>
          <p:cNvSpPr>
            <a:spLocks noGrp="1" noRot="1" noChangeAspect="1" noTextEdit="1"/>
          </p:cNvSpPr>
          <p:nvPr>
            <p:ph type="sldImg"/>
          </p:nvPr>
        </p:nvSpPr>
        <p:spPr/>
      </p:sp>
      <p:sp>
        <p:nvSpPr>
          <p:cNvPr id="512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p:sp>
      <p:sp>
        <p:nvSpPr>
          <p:cNvPr id="25602"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10</a:t>
            </a:fld>
            <a:endParaRPr lang="en-US" altLang="zh-CN"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11</a:t>
            </a:fld>
            <a:endParaRPr lang="en-US" altLang="zh-CN"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2969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12</a:t>
            </a:fld>
            <a:endParaRPr lang="en-US" altLang="zh-CN"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p:sp>
      <p:sp>
        <p:nvSpPr>
          <p:cNvPr id="31746"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3174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13</a:t>
            </a:fld>
            <a:endParaRPr lang="en-US" altLang="zh-CN"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TextEdit="1"/>
          </p:cNvSpPr>
          <p:nvPr>
            <p:ph type="sldImg"/>
          </p:nvPr>
        </p:nvSpPr>
        <p:spPr/>
      </p:sp>
      <p:sp>
        <p:nvSpPr>
          <p:cNvPr id="33794"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337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14</a:t>
            </a:fld>
            <a:endParaRPr lang="en-US" altLang="zh-CN"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p:sp>
      <p:sp>
        <p:nvSpPr>
          <p:cNvPr id="37890"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378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15</a:t>
            </a:fld>
            <a:endParaRPr lang="en-US" altLang="zh-CN"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42</a:t>
            </a:fld>
            <a:endParaRPr lang="en-US" altLang="zh-CN" sz="1200" dirty="0"/>
          </a:p>
        </p:txBody>
      </p:sp>
      <p:sp>
        <p:nvSpPr>
          <p:cNvPr id="5122"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42</a:t>
            </a:fld>
            <a:endParaRPr lang="en-US" altLang="zh-CN" sz="1200" dirty="0"/>
          </a:p>
        </p:txBody>
      </p:sp>
      <p:sp>
        <p:nvSpPr>
          <p:cNvPr id="5123" name="Rectangle 2"/>
          <p:cNvSpPr>
            <a:spLocks noGrp="1" noRot="1" noChangeAspect="1" noTextEdit="1"/>
          </p:cNvSpPr>
          <p:nvPr>
            <p:ph type="sldImg"/>
          </p:nvPr>
        </p:nvSpPr>
        <p:spPr/>
      </p:sp>
      <p:sp>
        <p:nvSpPr>
          <p:cNvPr id="512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43</a:t>
            </a:fld>
            <a:endParaRPr lang="en-US" altLang="zh-CN" sz="1200" dirty="0"/>
          </a:p>
        </p:txBody>
      </p:sp>
      <p:sp>
        <p:nvSpPr>
          <p:cNvPr id="7170" name="Rectangle 2"/>
          <p:cNvSpPr>
            <a:spLocks noGrp="1" noRot="1" noChangeAspect="1" noTextEdit="1"/>
          </p:cNvSpPr>
          <p:nvPr>
            <p:ph type="sldImg"/>
          </p:nvPr>
        </p:nvSpPr>
        <p:spPr/>
      </p:sp>
      <p:sp>
        <p:nvSpPr>
          <p:cNvPr id="7171"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44</a:t>
            </a:fld>
            <a:endParaRPr lang="en-US" altLang="zh-CN" sz="1200" dirty="0"/>
          </a:p>
        </p:txBody>
      </p:sp>
      <p:sp>
        <p:nvSpPr>
          <p:cNvPr id="7170" name="Rectangle 2"/>
          <p:cNvSpPr>
            <a:spLocks noGrp="1" noRot="1" noChangeAspect="1" noTextEdit="1"/>
          </p:cNvSpPr>
          <p:nvPr>
            <p:ph type="sldImg"/>
          </p:nvPr>
        </p:nvSpPr>
        <p:spPr/>
      </p:sp>
      <p:sp>
        <p:nvSpPr>
          <p:cNvPr id="7171"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46</a:t>
            </a:fld>
            <a:endParaRPr lang="en-US" altLang="zh-CN" sz="1200" dirty="0"/>
          </a:p>
        </p:txBody>
      </p:sp>
      <p:sp>
        <p:nvSpPr>
          <p:cNvPr id="10242"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46</a:t>
            </a:fld>
            <a:endParaRPr lang="en-US" altLang="zh-CN" sz="1200" dirty="0"/>
          </a:p>
        </p:txBody>
      </p:sp>
      <p:sp>
        <p:nvSpPr>
          <p:cNvPr id="10243" name="Rectangle 2"/>
          <p:cNvSpPr>
            <a:spLocks noGrp="1" noRot="1" noChangeAspect="1" noTextEdit="1"/>
          </p:cNvSpPr>
          <p:nvPr>
            <p:ph type="sldImg"/>
          </p:nvPr>
        </p:nvSpPr>
        <p:spPr/>
      </p:sp>
      <p:sp>
        <p:nvSpPr>
          <p:cNvPr id="1024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2</a:t>
            </a:fld>
            <a:endParaRPr lang="en-US" altLang="zh-CN" sz="1200" dirty="0"/>
          </a:p>
        </p:txBody>
      </p:sp>
      <p:sp>
        <p:nvSpPr>
          <p:cNvPr id="5122" name="Rectangle 2"/>
          <p:cNvSpPr>
            <a:spLocks noGrp="1" noRot="1" noChangeAspect="1" noTextEdit="1"/>
          </p:cNvSpPr>
          <p:nvPr>
            <p:ph type="sldImg"/>
          </p:nvPr>
        </p:nvSpPr>
        <p:spPr/>
      </p:sp>
      <p:sp>
        <p:nvSpPr>
          <p:cNvPr id="5123"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47</a:t>
            </a:fld>
            <a:endParaRPr lang="en-US" altLang="zh-CN" sz="1200" dirty="0"/>
          </a:p>
        </p:txBody>
      </p:sp>
      <p:sp>
        <p:nvSpPr>
          <p:cNvPr id="1433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47</a:t>
            </a:fld>
            <a:endParaRPr lang="en-US" altLang="zh-CN" sz="1200" dirty="0"/>
          </a:p>
        </p:txBody>
      </p:sp>
      <p:sp>
        <p:nvSpPr>
          <p:cNvPr id="14339" name="Rectangle 2"/>
          <p:cNvSpPr>
            <a:spLocks noGrp="1" noRot="1" noChangeAspect="1" noTextEdit="1"/>
          </p:cNvSpPr>
          <p:nvPr>
            <p:ph type="sldImg"/>
          </p:nvPr>
        </p:nvSpPr>
        <p:spPr/>
      </p:sp>
      <p:sp>
        <p:nvSpPr>
          <p:cNvPr id="1434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48</a:t>
            </a:fld>
            <a:endParaRPr lang="en-US" altLang="zh-CN" sz="1200" dirty="0"/>
          </a:p>
        </p:txBody>
      </p:sp>
      <p:sp>
        <p:nvSpPr>
          <p:cNvPr id="1433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48</a:t>
            </a:fld>
            <a:endParaRPr lang="en-US" altLang="zh-CN" sz="1200" dirty="0"/>
          </a:p>
        </p:txBody>
      </p:sp>
      <p:sp>
        <p:nvSpPr>
          <p:cNvPr id="14339" name="Rectangle 2"/>
          <p:cNvSpPr>
            <a:spLocks noGrp="1" noRot="1" noChangeAspect="1" noTextEdit="1"/>
          </p:cNvSpPr>
          <p:nvPr>
            <p:ph type="sldImg"/>
          </p:nvPr>
        </p:nvSpPr>
        <p:spPr/>
      </p:sp>
      <p:sp>
        <p:nvSpPr>
          <p:cNvPr id="1434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49</a:t>
            </a:fld>
            <a:endParaRPr lang="en-US" altLang="zh-CN" sz="1200" dirty="0"/>
          </a:p>
        </p:txBody>
      </p:sp>
      <p:sp>
        <p:nvSpPr>
          <p:cNvPr id="1433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49</a:t>
            </a:fld>
            <a:endParaRPr lang="en-US" altLang="zh-CN" sz="1200" dirty="0"/>
          </a:p>
        </p:txBody>
      </p:sp>
      <p:sp>
        <p:nvSpPr>
          <p:cNvPr id="14339" name="Rectangle 2"/>
          <p:cNvSpPr>
            <a:spLocks noGrp="1" noRot="1" noChangeAspect="1" noTextEdit="1"/>
          </p:cNvSpPr>
          <p:nvPr>
            <p:ph type="sldImg"/>
          </p:nvPr>
        </p:nvSpPr>
        <p:spPr/>
      </p:sp>
      <p:sp>
        <p:nvSpPr>
          <p:cNvPr id="1434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50</a:t>
            </a:fld>
            <a:endParaRPr lang="en-US" altLang="zh-CN" sz="1200" dirty="0"/>
          </a:p>
        </p:txBody>
      </p:sp>
      <p:sp>
        <p:nvSpPr>
          <p:cNvPr id="16386"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50</a:t>
            </a:fld>
            <a:endParaRPr lang="en-US" altLang="zh-CN" sz="1200" dirty="0"/>
          </a:p>
        </p:txBody>
      </p:sp>
      <p:sp>
        <p:nvSpPr>
          <p:cNvPr id="16387" name="Rectangle 2"/>
          <p:cNvSpPr>
            <a:spLocks noGrp="1" noRot="1" noChangeAspect="1" noTextEdit="1"/>
          </p:cNvSpPr>
          <p:nvPr>
            <p:ph type="sldImg"/>
          </p:nvPr>
        </p:nvSpPr>
        <p:spPr/>
      </p:sp>
      <p:sp>
        <p:nvSpPr>
          <p:cNvPr id="1638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51</a:t>
            </a:fld>
            <a:endParaRPr lang="en-US" altLang="zh-CN" sz="1200" dirty="0"/>
          </a:p>
        </p:txBody>
      </p:sp>
      <p:sp>
        <p:nvSpPr>
          <p:cNvPr id="16386"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51</a:t>
            </a:fld>
            <a:endParaRPr lang="en-US" altLang="zh-CN" sz="1200" dirty="0"/>
          </a:p>
        </p:txBody>
      </p:sp>
      <p:sp>
        <p:nvSpPr>
          <p:cNvPr id="16387" name="Rectangle 2"/>
          <p:cNvSpPr>
            <a:spLocks noGrp="1" noRot="1" noChangeAspect="1" noTextEdit="1"/>
          </p:cNvSpPr>
          <p:nvPr>
            <p:ph type="sldImg"/>
          </p:nvPr>
        </p:nvSpPr>
        <p:spPr/>
      </p:sp>
      <p:sp>
        <p:nvSpPr>
          <p:cNvPr id="1638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77</a:t>
            </a:fld>
            <a:endParaRPr lang="en-US" altLang="zh-CN" sz="1200" dirty="0"/>
          </a:p>
        </p:txBody>
      </p:sp>
      <p:sp>
        <p:nvSpPr>
          <p:cNvPr id="5122"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77</a:t>
            </a:fld>
            <a:endParaRPr lang="en-US" altLang="zh-CN" sz="1200" dirty="0"/>
          </a:p>
        </p:txBody>
      </p:sp>
      <p:sp>
        <p:nvSpPr>
          <p:cNvPr id="5123" name="Rectangle 2"/>
          <p:cNvSpPr>
            <a:spLocks noGrp="1" noRot="1" noChangeAspect="1" noTextEdit="1"/>
          </p:cNvSpPr>
          <p:nvPr>
            <p:ph type="sldImg"/>
          </p:nvPr>
        </p:nvSpPr>
        <p:spPr/>
      </p:sp>
      <p:sp>
        <p:nvSpPr>
          <p:cNvPr id="512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78</a:t>
            </a:fld>
            <a:endParaRPr lang="en-US" altLang="zh-CN" sz="1200" dirty="0"/>
          </a:p>
        </p:txBody>
      </p:sp>
      <p:sp>
        <p:nvSpPr>
          <p:cNvPr id="23555" name="Rectangle 2"/>
          <p:cNvSpPr>
            <a:spLocks noGrp="1" noRot="1" noChangeAspect="1" noTextEdit="1"/>
          </p:cNvSpPr>
          <p:nvPr>
            <p:ph type="sldImg"/>
          </p:nvPr>
        </p:nvSpPr>
        <p:spPr/>
      </p:sp>
      <p:sp>
        <p:nvSpPr>
          <p:cNvPr id="23556"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79</a:t>
            </a:fld>
            <a:endParaRPr lang="en-US" altLang="zh-CN" sz="1200" dirty="0"/>
          </a:p>
        </p:txBody>
      </p:sp>
      <p:sp>
        <p:nvSpPr>
          <p:cNvPr id="23555" name="Rectangle 2"/>
          <p:cNvSpPr>
            <a:spLocks noGrp="1" noRot="1" noChangeAspect="1" noTextEdit="1"/>
          </p:cNvSpPr>
          <p:nvPr>
            <p:ph type="sldImg"/>
          </p:nvPr>
        </p:nvSpPr>
        <p:spPr/>
      </p:sp>
      <p:sp>
        <p:nvSpPr>
          <p:cNvPr id="23556"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80</a:t>
            </a:fld>
            <a:endParaRPr lang="en-US" altLang="zh-CN" sz="1200" dirty="0"/>
          </a:p>
        </p:txBody>
      </p:sp>
      <p:sp>
        <p:nvSpPr>
          <p:cNvPr id="24579" name="Rectangle 2"/>
          <p:cNvSpPr>
            <a:spLocks noGrp="1" noRot="1" noChangeAspect="1" noTextEdit="1"/>
          </p:cNvSpPr>
          <p:nvPr>
            <p:ph type="sldImg"/>
          </p:nvPr>
        </p:nvSpPr>
        <p:spPr/>
      </p:sp>
      <p:sp>
        <p:nvSpPr>
          <p:cNvPr id="24580"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81</a:t>
            </a:fld>
            <a:endParaRPr lang="en-US" altLang="zh-CN" sz="1200" dirty="0"/>
          </a:p>
        </p:txBody>
      </p:sp>
      <p:sp>
        <p:nvSpPr>
          <p:cNvPr id="24579" name="Rectangle 2"/>
          <p:cNvSpPr>
            <a:spLocks noGrp="1" noRot="1" noChangeAspect="1" noTextEdit="1"/>
          </p:cNvSpPr>
          <p:nvPr>
            <p:ph type="sldImg"/>
          </p:nvPr>
        </p:nvSpPr>
        <p:spPr/>
      </p:sp>
      <p:sp>
        <p:nvSpPr>
          <p:cNvPr id="24580"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3</a:t>
            </a:fld>
            <a:endParaRPr lang="en-US" altLang="zh-CN" sz="1200" dirty="0"/>
          </a:p>
        </p:txBody>
      </p:sp>
      <p:sp>
        <p:nvSpPr>
          <p:cNvPr id="9218" name="Rectangle 2"/>
          <p:cNvSpPr>
            <a:spLocks noGrp="1" noRot="1" noChangeAspect="1" noTextEdit="1"/>
          </p:cNvSpPr>
          <p:nvPr>
            <p:ph type="sldImg"/>
          </p:nvPr>
        </p:nvSpPr>
        <p:spPr/>
      </p:sp>
      <p:sp>
        <p:nvSpPr>
          <p:cNvPr id="9219"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85</a:t>
            </a:fld>
            <a:endParaRPr lang="en-US" altLang="zh-CN" sz="1200" dirty="0"/>
          </a:p>
        </p:txBody>
      </p:sp>
      <p:sp>
        <p:nvSpPr>
          <p:cNvPr id="25603" name="Rectangle 2"/>
          <p:cNvSpPr>
            <a:spLocks noGrp="1" noRot="1" noChangeAspect="1" noTextEdit="1"/>
          </p:cNvSpPr>
          <p:nvPr>
            <p:ph type="sldImg"/>
          </p:nvPr>
        </p:nvSpPr>
        <p:spPr/>
      </p:sp>
      <p:sp>
        <p:nvSpPr>
          <p:cNvPr id="25604"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TIM timer</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88</a:t>
            </a:fld>
            <a:endParaRPr lang="en-US" altLang="zh-CN" sz="1200" dirty="0"/>
          </a:p>
        </p:txBody>
      </p:sp>
      <p:sp>
        <p:nvSpPr>
          <p:cNvPr id="26627" name="Rectangle 2"/>
          <p:cNvSpPr>
            <a:spLocks noGrp="1" noRot="1" noChangeAspect="1" noTextEdit="1"/>
          </p:cNvSpPr>
          <p:nvPr>
            <p:ph type="sldImg"/>
          </p:nvPr>
        </p:nvSpPr>
        <p:spPr/>
      </p:sp>
      <p:sp>
        <p:nvSpPr>
          <p:cNvPr id="26628"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89</a:t>
            </a:fld>
            <a:endParaRPr lang="en-US" altLang="zh-CN" sz="1200" dirty="0"/>
          </a:p>
        </p:txBody>
      </p:sp>
      <p:sp>
        <p:nvSpPr>
          <p:cNvPr id="26627" name="Rectangle 2"/>
          <p:cNvSpPr>
            <a:spLocks noGrp="1" noRot="1" noChangeAspect="1" noTextEdit="1"/>
          </p:cNvSpPr>
          <p:nvPr>
            <p:ph type="sldImg"/>
          </p:nvPr>
        </p:nvSpPr>
        <p:spPr/>
      </p:sp>
      <p:sp>
        <p:nvSpPr>
          <p:cNvPr id="26628"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90</a:t>
            </a:fld>
            <a:endParaRPr lang="en-US" altLang="zh-CN" sz="1200" dirty="0"/>
          </a:p>
        </p:txBody>
      </p:sp>
      <p:sp>
        <p:nvSpPr>
          <p:cNvPr id="29699" name="Rectangle 2"/>
          <p:cNvSpPr>
            <a:spLocks noGrp="1" noRot="1" noChangeAspect="1" noTextEdit="1"/>
          </p:cNvSpPr>
          <p:nvPr>
            <p:ph type="sldImg"/>
          </p:nvPr>
        </p:nvSpPr>
        <p:spPr/>
      </p:sp>
      <p:sp>
        <p:nvSpPr>
          <p:cNvPr id="29700"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91</a:t>
            </a:fld>
            <a:endParaRPr lang="en-US" altLang="zh-CN" sz="1200" dirty="0"/>
          </a:p>
        </p:txBody>
      </p:sp>
      <p:sp>
        <p:nvSpPr>
          <p:cNvPr id="32771" name="Rectangle 2"/>
          <p:cNvSpPr>
            <a:spLocks noGrp="1" noRot="1" noChangeAspect="1" noTextEdit="1"/>
          </p:cNvSpPr>
          <p:nvPr>
            <p:ph type="sldImg"/>
          </p:nvPr>
        </p:nvSpPr>
        <p:spPr/>
      </p:sp>
      <p:sp>
        <p:nvSpPr>
          <p:cNvPr id="32772"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92</a:t>
            </a:fld>
            <a:endParaRPr lang="en-US" altLang="zh-CN" sz="1200" dirty="0"/>
          </a:p>
        </p:txBody>
      </p:sp>
      <p:sp>
        <p:nvSpPr>
          <p:cNvPr id="32771" name="Rectangle 2"/>
          <p:cNvSpPr>
            <a:spLocks noGrp="1" noRot="1" noChangeAspect="1" noTextEdit="1"/>
          </p:cNvSpPr>
          <p:nvPr>
            <p:ph type="sldImg"/>
          </p:nvPr>
        </p:nvSpPr>
        <p:spPr/>
      </p:sp>
      <p:sp>
        <p:nvSpPr>
          <p:cNvPr id="32772"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102</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102</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103</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103</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104</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104</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4</a:t>
            </a:fld>
            <a:endParaRPr lang="en-US" altLang="zh-CN" sz="1200" dirty="0"/>
          </a:p>
        </p:txBody>
      </p:sp>
      <p:sp>
        <p:nvSpPr>
          <p:cNvPr id="9218" name="Rectangle 2"/>
          <p:cNvSpPr>
            <a:spLocks noGrp="1" noRot="1" noChangeAspect="1" noTextEdit="1"/>
          </p:cNvSpPr>
          <p:nvPr>
            <p:ph type="sldImg"/>
          </p:nvPr>
        </p:nvSpPr>
        <p:spPr/>
      </p:sp>
      <p:sp>
        <p:nvSpPr>
          <p:cNvPr id="9219"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105</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105</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106</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106</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107</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107</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108</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108</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109</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109</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110</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110</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111</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111</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112</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112</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113</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113</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114</a:t>
            </a:fld>
            <a:endParaRPr lang="en-US" altLang="zh-CN" sz="1200" dirty="0"/>
          </a:p>
        </p:txBody>
      </p:sp>
      <p:sp>
        <p:nvSpPr>
          <p:cNvPr id="4098" name="Rectangle 7"/>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t>114</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TextEdit="1"/>
          </p:cNvSpPr>
          <p:nvPr>
            <p:ph type="sldImg"/>
          </p:nvPr>
        </p:nvSpPr>
        <p:spPr/>
      </p:sp>
      <p:sp>
        <p:nvSpPr>
          <p:cNvPr id="11266"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126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5</a:t>
            </a:fld>
            <a:endParaRPr lang="en-US" altLang="zh-CN"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p:sp>
      <p:sp>
        <p:nvSpPr>
          <p:cNvPr id="13314"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6</a:t>
            </a:fld>
            <a:endParaRPr lang="en-US" altLang="zh-CN"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TextEdit="1"/>
          </p:cNvSpPr>
          <p:nvPr>
            <p:ph type="sldImg"/>
          </p:nvPr>
        </p:nvSpPr>
        <p:spPr/>
      </p:sp>
      <p:sp>
        <p:nvSpPr>
          <p:cNvPr id="15362"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536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7</a:t>
            </a:fld>
            <a:endParaRPr lang="en-US" altLang="zh-CN"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8</a:t>
            </a:fld>
            <a:endParaRPr lang="en-US" altLang="zh-CN" sz="1200" dirty="0"/>
          </a:p>
        </p:txBody>
      </p:sp>
      <p:sp>
        <p:nvSpPr>
          <p:cNvPr id="17410" name="Rectangle 2"/>
          <p:cNvSpPr>
            <a:spLocks noGrp="1" noRot="1" noChangeAspect="1" noTextEdit="1"/>
          </p:cNvSpPr>
          <p:nvPr>
            <p:ph type="sldImg"/>
          </p:nvPr>
        </p:nvSpPr>
        <p:spPr/>
      </p:sp>
      <p:sp>
        <p:nvSpPr>
          <p:cNvPr id="17411"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TextEdit="1"/>
          </p:cNvSpPr>
          <p:nvPr>
            <p:ph type="sldImg"/>
          </p:nvPr>
        </p:nvSpPr>
        <p:spPr/>
      </p:sp>
      <p:sp>
        <p:nvSpPr>
          <p:cNvPr id="23554"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2355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9</a:t>
            </a:fld>
            <a:endParaRPr lang="en-US" altLang="zh-CN"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2023/5/27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灯片编号占位符 4"/>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灯片编号占位符 6"/>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灯片编号占位符 2"/>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a:ln>
                <a:noFill/>
              </a:ln>
              <a:solidFill>
                <a:schemeClr val="accent2"/>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pPr fontAlgn="base"/>
            <a:r>
              <a:rPr lang="zh-CN" altLang="en-US" strike="noStrike" noProof="1"/>
              <a:t>单击此处编辑母版标题样式</a:t>
            </a:r>
          </a:p>
        </p:txBody>
      </p:sp>
      <p:sp>
        <p:nvSpPr>
          <p:cNvPr id="3" name="SmartArt 占位符 2"/>
          <p:cNvSpPr>
            <a:spLocks noGrp="1"/>
          </p:cNvSpPr>
          <p:nvPr>
            <p:ph type="pic" idx="1"/>
          </p:nvPr>
        </p:nvSpPr>
        <p:spPr>
          <a:xfrm>
            <a:off x="609600" y="1600200"/>
            <a:ext cx="109728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accent2"/>
              </a:solidFill>
              <a:effectLst/>
              <a:uLnTx/>
              <a:uFillTx/>
              <a:latin typeface="+mn-lt"/>
              <a:ea typeface="+mn-ea"/>
              <a:cs typeface="+mn-cs"/>
            </a:endParaRP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609600" y="1600200"/>
            <a:ext cx="109728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accent2"/>
              </a:solidFill>
              <a:effectLst/>
              <a:uLnTx/>
              <a:uFillTx/>
              <a:latin typeface="+mn-lt"/>
              <a:ea typeface="+mn-ea"/>
              <a:cs typeface="+mn-cs"/>
            </a:endParaRP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灯片编号占位符 4"/>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灯片编号占位符 6"/>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灯片编号占位符 2"/>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a:ln>
                <a:noFill/>
              </a:ln>
              <a:solidFill>
                <a:schemeClr val="accent2"/>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pPr fontAlgn="base"/>
            <a:r>
              <a:rPr lang="zh-CN" altLang="en-US" strike="noStrike" noProof="1"/>
              <a:t>单击此处编辑母版标题样式</a:t>
            </a:r>
          </a:p>
        </p:txBody>
      </p:sp>
      <p:sp>
        <p:nvSpPr>
          <p:cNvPr id="3" name="SmartArt 占位符 2"/>
          <p:cNvSpPr>
            <a:spLocks noGrp="1"/>
          </p:cNvSpPr>
          <p:nvPr>
            <p:ph type="pic" idx="1"/>
          </p:nvPr>
        </p:nvSpPr>
        <p:spPr>
          <a:xfrm>
            <a:off x="609600" y="1600200"/>
            <a:ext cx="109728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accent2"/>
              </a:solidFill>
              <a:effectLst/>
              <a:uLnTx/>
              <a:uFillTx/>
              <a:latin typeface="+mn-lt"/>
              <a:ea typeface="+mn-ea"/>
              <a:cs typeface="+mn-cs"/>
            </a:endParaRP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609600" y="1600200"/>
            <a:ext cx="109728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accent2"/>
              </a:solidFill>
              <a:effectLst/>
              <a:uLnTx/>
              <a:uFillTx/>
              <a:latin typeface="+mn-lt"/>
              <a:ea typeface="+mn-ea"/>
              <a:cs typeface="+mn-cs"/>
            </a:endParaRP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灯片编号占位符 3"/>
          <p:cNvSpPr>
            <a:spLocks noGrp="1"/>
          </p:cNvSpPr>
          <p:nvPr>
            <p:ph type="sldNum" sz="quarter" idx="10"/>
          </p:nvPr>
        </p:nvSpPr>
        <p:spPr/>
        <p:txBody>
          <a:bodyPr/>
          <a:lstStyle/>
          <a:p>
            <a:fld id="{BBC4D45E-A11B-4868-85B0-E2CF922C35CE}" type="slidenum">
              <a:rPr lang="zh-CN" altLang="en-US" smtClean="0"/>
              <a:t>‹#›</a:t>
            </a:fld>
            <a:endParaRPr lang="zh-CN" altLang="en-US"/>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fld id="{BBC4D45E-A11B-4868-85B0-E2CF922C35CE}" type="slidenum">
              <a:rPr lang="zh-CN" altLang="en-US" smtClean="0"/>
              <a:t>‹#›</a:t>
            </a:fld>
            <a:endParaRPr lang="zh-CN" altLang="en-US"/>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灯片编号占位符 3"/>
          <p:cNvSpPr>
            <a:spLocks noGrp="1"/>
          </p:cNvSpPr>
          <p:nvPr>
            <p:ph type="sldNum" sz="quarter" idx="10"/>
          </p:nvPr>
        </p:nvSpPr>
        <p:spPr/>
        <p:txBody>
          <a:bodyPr/>
          <a:lstStyle/>
          <a:p>
            <a:fld id="{BBC4D45E-A11B-4868-85B0-E2CF922C35CE}" type="slidenum">
              <a:rPr lang="zh-CN" altLang="en-US" smtClean="0"/>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灯片编号占位符 4"/>
          <p:cNvSpPr>
            <a:spLocks noGrp="1"/>
          </p:cNvSpPr>
          <p:nvPr>
            <p:ph type="sldNum" sz="quarter" idx="10"/>
          </p:nvPr>
        </p:nvSpPr>
        <p:spPr/>
        <p:txBody>
          <a:bodyPr/>
          <a:lstStyle/>
          <a:p>
            <a:fld id="{BBC4D45E-A11B-4868-85B0-E2CF922C35CE}" type="slidenum">
              <a:rPr lang="zh-CN" altLang="en-US" smtClean="0"/>
              <a:t>‹#›</a:t>
            </a:fld>
            <a:endParaRPr lang="zh-CN" altLang="en-US"/>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灯片编号占位符 6"/>
          <p:cNvSpPr>
            <a:spLocks noGrp="1"/>
          </p:cNvSpPr>
          <p:nvPr>
            <p:ph type="sldNum" sz="quarter" idx="10"/>
          </p:nvPr>
        </p:nvSpPr>
        <p:spPr/>
        <p:txBody>
          <a:bodyPr/>
          <a:lstStyle/>
          <a:p>
            <a:fld id="{BBC4D45E-A11B-4868-85B0-E2CF922C35CE}" type="slidenum">
              <a:rPr lang="zh-CN" altLang="en-US" smtClean="0"/>
              <a:t>‹#›</a:t>
            </a:fld>
            <a:endParaRPr lang="zh-CN" altLang="en-US"/>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灯片编号占位符 2"/>
          <p:cNvSpPr>
            <a:spLocks noGrp="1"/>
          </p:cNvSpPr>
          <p:nvPr>
            <p:ph type="sldNum" sz="quarter" idx="10"/>
          </p:nvPr>
        </p:nvSpPr>
        <p:spPr/>
        <p:txBody>
          <a:bodyPr/>
          <a:lstStyle/>
          <a:p>
            <a:fld id="{BBC4D45E-A11B-4868-85B0-E2CF922C35CE}" type="slidenum">
              <a:rPr lang="zh-CN" altLang="en-US" smtClean="0"/>
              <a:t>‹#›</a:t>
            </a:fld>
            <a:endParaRPr lang="zh-CN" altLang="en-US"/>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BBC4D45E-A11B-4868-85B0-E2CF922C35CE}" type="slidenum">
              <a:rPr lang="zh-CN" altLang="en-US" smtClean="0"/>
              <a:t>‹#›</a:t>
            </a:fld>
            <a:endParaRPr lang="zh-CN" altLang="en-US"/>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fld id="{BBC4D45E-A11B-4868-85B0-E2CF922C35CE}" type="slidenum">
              <a:rPr lang="zh-CN" altLang="en-US" smtClean="0"/>
              <a:t>‹#›</a:t>
            </a:fld>
            <a:endParaRPr lang="zh-CN" altLang="en-US"/>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a:ln>
                <a:noFill/>
              </a:ln>
              <a:solidFill>
                <a:schemeClr val="accent2"/>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fld id="{BBC4D45E-A11B-4868-85B0-E2CF922C35CE}" type="slidenum">
              <a:rPr lang="zh-CN" altLang="en-US" smtClean="0"/>
              <a:t>‹#›</a:t>
            </a:fld>
            <a:endParaRPr lang="zh-CN" altLang="en-US"/>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fld id="{BBC4D45E-A11B-4868-85B0-E2CF922C35CE}" type="slidenum">
              <a:rPr lang="zh-CN" altLang="en-US" smtClean="0"/>
              <a:t>‹#›</a:t>
            </a:fld>
            <a:endParaRPr lang="zh-CN" altLang="en-US"/>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fld id="{BBC4D45E-A11B-4868-85B0-E2CF922C35CE}" type="slidenum">
              <a:rPr lang="zh-CN" altLang="en-US" smtClean="0"/>
              <a:t>‹#›</a:t>
            </a:fld>
            <a:endParaRPr lang="zh-CN" altLang="en-US"/>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pPr fontAlgn="base"/>
            <a:r>
              <a:rPr lang="zh-CN" altLang="en-US" strike="noStrike" noProof="1"/>
              <a:t>单击此处编辑母版标题样式</a:t>
            </a:r>
          </a:p>
        </p:txBody>
      </p:sp>
      <p:sp>
        <p:nvSpPr>
          <p:cNvPr id="3" name="SmartArt 占位符 2"/>
          <p:cNvSpPr>
            <a:spLocks noGrp="1"/>
          </p:cNvSpPr>
          <p:nvPr>
            <p:ph type="pic" idx="1"/>
          </p:nvPr>
        </p:nvSpPr>
        <p:spPr>
          <a:xfrm>
            <a:off x="609600" y="1600200"/>
            <a:ext cx="109728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accent2"/>
              </a:solidFill>
              <a:effectLst/>
              <a:uLnTx/>
              <a:uFillTx/>
              <a:latin typeface="+mn-lt"/>
              <a:ea typeface="+mn-ea"/>
              <a:cs typeface="+mn-cs"/>
            </a:endParaRP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609600" y="1600200"/>
            <a:ext cx="109728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accent2"/>
              </a:solidFill>
              <a:effectLst/>
              <a:uLnTx/>
              <a:uFillTx/>
              <a:latin typeface="+mn-lt"/>
              <a:ea typeface="+mn-ea"/>
              <a:cs typeface="+mn-cs"/>
            </a:endParaRPr>
          </a:p>
        </p:txBody>
      </p:sp>
      <p:sp>
        <p:nvSpPr>
          <p:cNvPr id="4" name="灯片编号占位符 3"/>
          <p:cNvSpPr>
            <a:spLocks noGrp="1"/>
          </p:cNvSpPr>
          <p:nvPr>
            <p:ph type="sldNum" sz="quarter" idx="10"/>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2023/5/27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2023/5/27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2023/5/27</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1.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image" Target="../media/image2.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1.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2023/5/27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en-US" altLang="zh-CN" dirty="0"/>
              <a:t>Click to edit Master title style</a:t>
            </a:r>
          </a:p>
        </p:txBody>
      </p:sp>
      <p:sp>
        <p:nvSpPr>
          <p:cNvPr id="1027"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9574" name="Rectangle 6"/>
          <p:cNvSpPr>
            <a:spLocks noGrp="1" noChangeArrowheads="1"/>
          </p:cNvSpPr>
          <p:nvPr>
            <p:ph type="sldNum" sz="quarter" idx="4"/>
          </p:nvPr>
        </p:nvSpPr>
        <p:spPr bwMode="auto">
          <a:xfrm>
            <a:off x="5080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pic>
        <p:nvPicPr>
          <p:cNvPr id="1029" name="Picture 8" descr="ESEC Logo"/>
          <p:cNvPicPr>
            <a:picLocks noChangeAspect="1"/>
          </p:cNvPicPr>
          <p:nvPr userDrawn="1"/>
        </p:nvPicPr>
        <p:blipFill>
          <a:blip r:embed="rId15"/>
          <a:stretch>
            <a:fillRect/>
          </a:stretch>
        </p:blipFill>
        <p:spPr>
          <a:xfrm>
            <a:off x="10769600" y="5791200"/>
            <a:ext cx="1422400" cy="1066800"/>
          </a:xfrm>
          <a:prstGeom prst="rect">
            <a:avLst/>
          </a:prstGeom>
          <a:noFill/>
          <a:ln w="9525">
            <a:noFill/>
          </a:ln>
        </p:spPr>
      </p:pic>
      <p:sp>
        <p:nvSpPr>
          <p:cNvPr id="109579" name="Rectangle 11"/>
          <p:cNvSpPr>
            <a:spLocks noChangeArrowheads="1"/>
          </p:cNvSpPr>
          <p:nvPr/>
        </p:nvSpPr>
        <p:spPr bwMode="auto">
          <a:xfrm>
            <a:off x="7010400" y="6324600"/>
            <a:ext cx="3860800" cy="323850"/>
          </a:xfrm>
          <a:prstGeom prst="rect">
            <a:avLst/>
          </a:prstGeom>
          <a:noFill/>
          <a:ln w="9525">
            <a:no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accent2"/>
                </a:solidFill>
                <a:effectLst/>
                <a:uLnTx/>
                <a:uFillTx/>
                <a:latin typeface="Arial" panose="020B0604020202020204" pitchFamily="34" charset="0"/>
                <a:ea typeface="华文新魏" panose="02010800040101010101" pitchFamily="2" charset="-122"/>
                <a:cs typeface="+mn-cs"/>
              </a:rPr>
              <a:t>电子科技大学嵌入式软件工程中心</a:t>
            </a:r>
          </a:p>
        </p:txBody>
      </p:sp>
      <p:pic>
        <p:nvPicPr>
          <p:cNvPr id="1031" name="Picture 12" descr="uestclogo"/>
          <p:cNvPicPr>
            <a:picLocks noChangeAspect="1"/>
          </p:cNvPicPr>
          <p:nvPr userDrawn="1"/>
        </p:nvPicPr>
        <p:blipFill>
          <a:blip r:embed="rId16"/>
          <a:stretch>
            <a:fillRect/>
          </a:stretch>
        </p:blipFill>
        <p:spPr>
          <a:xfrm>
            <a:off x="203200" y="152400"/>
            <a:ext cx="1016000" cy="5524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sldNum="0" hdr="0" ftr="0" dt="0"/>
  <p:txStyles>
    <p:titleStyle>
      <a:lvl1pPr algn="ctr" rtl="0" eaLnBrk="0" fontAlgn="base" hangingPunct="0">
        <a:spcBef>
          <a:spcPct val="0"/>
        </a:spcBef>
        <a:spcAft>
          <a:spcPct val="0"/>
        </a:spcAft>
        <a:defRPr sz="4400" b="1">
          <a:solidFill>
            <a:srgbClr val="A50021"/>
          </a:solidFill>
          <a:latin typeface="+mj-lt"/>
          <a:ea typeface="+mj-ea"/>
          <a:cs typeface="+mj-cs"/>
        </a:defRPr>
      </a:lvl1pPr>
      <a:lvl2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ea typeface="+mj-ea"/>
        </a:defRPr>
      </a:lvl2pPr>
      <a:lvl3pPr marL="1143000" indent="-228600" algn="l" rtl="0" eaLnBrk="0" fontAlgn="base" hangingPunct="0">
        <a:spcBef>
          <a:spcPct val="20000"/>
        </a:spcBef>
        <a:spcAft>
          <a:spcPct val="0"/>
        </a:spcAft>
        <a:buChar char="•"/>
        <a:defRPr sz="2400">
          <a:solidFill>
            <a:schemeClr val="accent2"/>
          </a:solidFill>
          <a:latin typeface="+mj-lt"/>
          <a:ea typeface="+mj-ea"/>
        </a:defRPr>
      </a:lvl3pPr>
      <a:lvl4pPr marL="1600200" indent="-228600" algn="l" rtl="0" eaLnBrk="0" fontAlgn="base" hangingPunct="0">
        <a:spcBef>
          <a:spcPct val="20000"/>
        </a:spcBef>
        <a:spcAft>
          <a:spcPct val="0"/>
        </a:spcAft>
        <a:buChar char="–"/>
        <a:defRPr sz="2000">
          <a:solidFill>
            <a:schemeClr val="tx1"/>
          </a:solidFill>
          <a:latin typeface="+mj-lt"/>
          <a:ea typeface="+mj-ea"/>
        </a:defRPr>
      </a:lvl4pPr>
      <a:lvl5pPr marL="2057400" indent="-228600" algn="l" rtl="0" eaLnBrk="0" fontAlgn="base" hangingPunct="0">
        <a:spcBef>
          <a:spcPct val="20000"/>
        </a:spcBef>
        <a:spcAft>
          <a:spcPct val="0"/>
        </a:spcAft>
        <a:buChar char="»"/>
        <a:defRPr sz="2000">
          <a:solidFill>
            <a:schemeClr val="accent2"/>
          </a:solidFill>
          <a:latin typeface="+mj-lt"/>
          <a:ea typeface="+mj-ea"/>
        </a:defRPr>
      </a:lvl5pPr>
      <a:lvl6pPr marL="2514600" indent="-228600" algn="l" rtl="0" fontAlgn="base">
        <a:spcBef>
          <a:spcPct val="20000"/>
        </a:spcBef>
        <a:spcAft>
          <a:spcPct val="0"/>
        </a:spcAft>
        <a:buChar char="»"/>
        <a:defRPr sz="2000">
          <a:solidFill>
            <a:schemeClr val="accent2"/>
          </a:solidFill>
          <a:latin typeface="+mj-lt"/>
          <a:ea typeface="+mj-ea"/>
        </a:defRPr>
      </a:lvl6pPr>
      <a:lvl7pPr marL="2971800" indent="-228600" algn="l" rtl="0" fontAlgn="base">
        <a:spcBef>
          <a:spcPct val="20000"/>
        </a:spcBef>
        <a:spcAft>
          <a:spcPct val="0"/>
        </a:spcAft>
        <a:buChar char="»"/>
        <a:defRPr sz="2000">
          <a:solidFill>
            <a:schemeClr val="accent2"/>
          </a:solidFill>
          <a:latin typeface="+mj-lt"/>
          <a:ea typeface="+mj-ea"/>
        </a:defRPr>
      </a:lvl7pPr>
      <a:lvl8pPr marL="3429000" indent="-228600" algn="l" rtl="0" fontAlgn="base">
        <a:spcBef>
          <a:spcPct val="20000"/>
        </a:spcBef>
        <a:spcAft>
          <a:spcPct val="0"/>
        </a:spcAft>
        <a:buChar char="»"/>
        <a:defRPr sz="2000">
          <a:solidFill>
            <a:schemeClr val="accent2"/>
          </a:solidFill>
          <a:latin typeface="+mj-lt"/>
          <a:ea typeface="+mj-ea"/>
        </a:defRPr>
      </a:lvl8pPr>
      <a:lvl9pPr marL="3886200" indent="-228600" algn="l" rtl="0" fontAlgn="base">
        <a:spcBef>
          <a:spcPct val="20000"/>
        </a:spcBef>
        <a:spcAft>
          <a:spcPct val="0"/>
        </a:spcAft>
        <a:buChar char="»"/>
        <a:defRPr sz="2000">
          <a:solidFill>
            <a:schemeClr val="accent2"/>
          </a:solidFill>
          <a:latin typeface="+mj-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en-US" altLang="zh-CN" dirty="0"/>
              <a:t>Click to edit Master title style</a:t>
            </a:r>
          </a:p>
        </p:txBody>
      </p:sp>
      <p:sp>
        <p:nvSpPr>
          <p:cNvPr id="1027"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9574" name="Rectangle 6"/>
          <p:cNvSpPr>
            <a:spLocks noGrp="1" noChangeArrowheads="1"/>
          </p:cNvSpPr>
          <p:nvPr>
            <p:ph type="sldNum" sz="quarter" idx="4"/>
          </p:nvPr>
        </p:nvSpPr>
        <p:spPr bwMode="auto">
          <a:xfrm>
            <a:off x="5080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pic>
        <p:nvPicPr>
          <p:cNvPr id="1029" name="Picture 8" descr="ESEC Logo"/>
          <p:cNvPicPr>
            <a:picLocks noChangeAspect="1"/>
          </p:cNvPicPr>
          <p:nvPr userDrawn="1"/>
        </p:nvPicPr>
        <p:blipFill>
          <a:blip r:embed="rId15"/>
          <a:stretch>
            <a:fillRect/>
          </a:stretch>
        </p:blipFill>
        <p:spPr>
          <a:xfrm>
            <a:off x="10769600" y="5791200"/>
            <a:ext cx="1422400" cy="1066800"/>
          </a:xfrm>
          <a:prstGeom prst="rect">
            <a:avLst/>
          </a:prstGeom>
          <a:noFill/>
          <a:ln w="9525">
            <a:noFill/>
          </a:ln>
        </p:spPr>
      </p:pic>
      <p:sp>
        <p:nvSpPr>
          <p:cNvPr id="109579" name="Rectangle 11"/>
          <p:cNvSpPr>
            <a:spLocks noChangeArrowheads="1"/>
          </p:cNvSpPr>
          <p:nvPr/>
        </p:nvSpPr>
        <p:spPr bwMode="auto">
          <a:xfrm>
            <a:off x="7010400" y="6324600"/>
            <a:ext cx="3860800" cy="323850"/>
          </a:xfrm>
          <a:prstGeom prst="rect">
            <a:avLst/>
          </a:prstGeom>
          <a:noFill/>
          <a:ln w="9525">
            <a:no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accent2"/>
                </a:solidFill>
                <a:effectLst/>
                <a:uLnTx/>
                <a:uFillTx/>
                <a:latin typeface="Arial" panose="020B0604020202020204" pitchFamily="34" charset="0"/>
                <a:ea typeface="华文新魏" panose="02010800040101010101" pitchFamily="2" charset="-122"/>
                <a:cs typeface="+mn-cs"/>
              </a:rPr>
              <a:t>电子科技大学嵌入式软件工程中心</a:t>
            </a:r>
          </a:p>
        </p:txBody>
      </p:sp>
      <p:pic>
        <p:nvPicPr>
          <p:cNvPr id="1031" name="Picture 12" descr="uestclogo"/>
          <p:cNvPicPr>
            <a:picLocks noChangeAspect="1"/>
          </p:cNvPicPr>
          <p:nvPr userDrawn="1"/>
        </p:nvPicPr>
        <p:blipFill>
          <a:blip r:embed="rId16"/>
          <a:stretch>
            <a:fillRect/>
          </a:stretch>
        </p:blipFill>
        <p:spPr>
          <a:xfrm>
            <a:off x="203200" y="152400"/>
            <a:ext cx="1016000" cy="5524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sldNum="0" hdr="0" ftr="0" dt="0"/>
  <p:txStyles>
    <p:titleStyle>
      <a:lvl1pPr algn="ctr" rtl="0" eaLnBrk="0" fontAlgn="base" hangingPunct="0">
        <a:spcBef>
          <a:spcPct val="0"/>
        </a:spcBef>
        <a:spcAft>
          <a:spcPct val="0"/>
        </a:spcAft>
        <a:defRPr sz="4400" b="1">
          <a:solidFill>
            <a:srgbClr val="A50021"/>
          </a:solidFill>
          <a:latin typeface="+mj-lt"/>
          <a:ea typeface="+mj-ea"/>
          <a:cs typeface="+mj-cs"/>
        </a:defRPr>
      </a:lvl1pPr>
      <a:lvl2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ea typeface="+mj-ea"/>
        </a:defRPr>
      </a:lvl2pPr>
      <a:lvl3pPr marL="1143000" indent="-228600" algn="l" rtl="0" eaLnBrk="0" fontAlgn="base" hangingPunct="0">
        <a:spcBef>
          <a:spcPct val="20000"/>
        </a:spcBef>
        <a:spcAft>
          <a:spcPct val="0"/>
        </a:spcAft>
        <a:buChar char="•"/>
        <a:defRPr sz="2400">
          <a:solidFill>
            <a:schemeClr val="accent2"/>
          </a:solidFill>
          <a:latin typeface="+mj-lt"/>
          <a:ea typeface="+mj-ea"/>
        </a:defRPr>
      </a:lvl3pPr>
      <a:lvl4pPr marL="1600200" indent="-228600" algn="l" rtl="0" eaLnBrk="0" fontAlgn="base" hangingPunct="0">
        <a:spcBef>
          <a:spcPct val="20000"/>
        </a:spcBef>
        <a:spcAft>
          <a:spcPct val="0"/>
        </a:spcAft>
        <a:buChar char="–"/>
        <a:defRPr sz="2000">
          <a:solidFill>
            <a:schemeClr val="tx1"/>
          </a:solidFill>
          <a:latin typeface="+mj-lt"/>
          <a:ea typeface="+mj-ea"/>
        </a:defRPr>
      </a:lvl4pPr>
      <a:lvl5pPr marL="2057400" indent="-228600" algn="l" rtl="0" eaLnBrk="0" fontAlgn="base" hangingPunct="0">
        <a:spcBef>
          <a:spcPct val="20000"/>
        </a:spcBef>
        <a:spcAft>
          <a:spcPct val="0"/>
        </a:spcAft>
        <a:buChar char="»"/>
        <a:defRPr sz="2000">
          <a:solidFill>
            <a:schemeClr val="accent2"/>
          </a:solidFill>
          <a:latin typeface="+mj-lt"/>
          <a:ea typeface="+mj-ea"/>
        </a:defRPr>
      </a:lvl5pPr>
      <a:lvl6pPr marL="2514600" indent="-228600" algn="l" rtl="0" fontAlgn="base">
        <a:spcBef>
          <a:spcPct val="20000"/>
        </a:spcBef>
        <a:spcAft>
          <a:spcPct val="0"/>
        </a:spcAft>
        <a:buChar char="»"/>
        <a:defRPr sz="2000">
          <a:solidFill>
            <a:schemeClr val="accent2"/>
          </a:solidFill>
          <a:latin typeface="+mj-lt"/>
          <a:ea typeface="+mj-ea"/>
        </a:defRPr>
      </a:lvl6pPr>
      <a:lvl7pPr marL="2971800" indent="-228600" algn="l" rtl="0" fontAlgn="base">
        <a:spcBef>
          <a:spcPct val="20000"/>
        </a:spcBef>
        <a:spcAft>
          <a:spcPct val="0"/>
        </a:spcAft>
        <a:buChar char="»"/>
        <a:defRPr sz="2000">
          <a:solidFill>
            <a:schemeClr val="accent2"/>
          </a:solidFill>
          <a:latin typeface="+mj-lt"/>
          <a:ea typeface="+mj-ea"/>
        </a:defRPr>
      </a:lvl7pPr>
      <a:lvl8pPr marL="3429000" indent="-228600" algn="l" rtl="0" fontAlgn="base">
        <a:spcBef>
          <a:spcPct val="20000"/>
        </a:spcBef>
        <a:spcAft>
          <a:spcPct val="0"/>
        </a:spcAft>
        <a:buChar char="»"/>
        <a:defRPr sz="2000">
          <a:solidFill>
            <a:schemeClr val="accent2"/>
          </a:solidFill>
          <a:latin typeface="+mj-lt"/>
          <a:ea typeface="+mj-ea"/>
        </a:defRPr>
      </a:lvl8pPr>
      <a:lvl9pPr marL="3886200" indent="-228600" algn="l" rtl="0" fontAlgn="base">
        <a:spcBef>
          <a:spcPct val="20000"/>
        </a:spcBef>
        <a:spcAft>
          <a:spcPct val="0"/>
        </a:spcAft>
        <a:buChar char="»"/>
        <a:defRPr sz="2000">
          <a:solidFill>
            <a:schemeClr val="accent2"/>
          </a:solidFill>
          <a:latin typeface="+mj-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en-US" altLang="zh-CN" dirty="0"/>
              <a:t>Click to edit Master title style</a:t>
            </a:r>
          </a:p>
        </p:txBody>
      </p:sp>
      <p:sp>
        <p:nvSpPr>
          <p:cNvPr id="1027"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9574" name="Rectangle 6"/>
          <p:cNvSpPr>
            <a:spLocks noGrp="1" noChangeArrowheads="1"/>
          </p:cNvSpPr>
          <p:nvPr>
            <p:ph type="sldNum" sz="quarter" idx="4"/>
          </p:nvPr>
        </p:nvSpPr>
        <p:spPr bwMode="auto">
          <a:xfrm>
            <a:off x="5080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fld id="{BBC4D45E-A11B-4868-85B0-E2CF922C35CE}" type="slidenum">
              <a:rPr lang="zh-CN" altLang="en-US" smtClean="0"/>
              <a:t>‹#›</a:t>
            </a:fld>
            <a:endParaRPr lang="zh-CN" altLang="en-US"/>
          </a:p>
        </p:txBody>
      </p:sp>
      <p:pic>
        <p:nvPicPr>
          <p:cNvPr id="1029" name="Picture 8" descr="ESEC Logo"/>
          <p:cNvPicPr>
            <a:picLocks noChangeAspect="1"/>
          </p:cNvPicPr>
          <p:nvPr/>
        </p:nvPicPr>
        <p:blipFill>
          <a:blip r:embed="rId15"/>
          <a:stretch>
            <a:fillRect/>
          </a:stretch>
        </p:blipFill>
        <p:spPr>
          <a:xfrm>
            <a:off x="10769600" y="5791200"/>
            <a:ext cx="1422400" cy="1066800"/>
          </a:xfrm>
          <a:prstGeom prst="rect">
            <a:avLst/>
          </a:prstGeom>
          <a:noFill/>
          <a:ln w="9525">
            <a:noFill/>
          </a:ln>
        </p:spPr>
      </p:pic>
      <p:sp>
        <p:nvSpPr>
          <p:cNvPr id="109579" name="Rectangle 11"/>
          <p:cNvSpPr>
            <a:spLocks noChangeArrowheads="1"/>
          </p:cNvSpPr>
          <p:nvPr/>
        </p:nvSpPr>
        <p:spPr bwMode="auto">
          <a:xfrm>
            <a:off x="7010400" y="6324600"/>
            <a:ext cx="3860800" cy="323850"/>
          </a:xfrm>
          <a:prstGeom prst="rect">
            <a:avLst/>
          </a:prstGeom>
          <a:noFill/>
          <a:ln w="9525">
            <a:no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accent2"/>
                </a:solidFill>
                <a:effectLst/>
                <a:uLnTx/>
                <a:uFillTx/>
                <a:latin typeface="Arial" panose="020B0604020202020204" pitchFamily="34" charset="0"/>
                <a:ea typeface="华文新魏" panose="02010800040101010101" pitchFamily="2" charset="-122"/>
                <a:cs typeface="+mn-cs"/>
              </a:rPr>
              <a:t>电子科技大学嵌入式软件工程中心</a:t>
            </a:r>
          </a:p>
        </p:txBody>
      </p:sp>
      <p:pic>
        <p:nvPicPr>
          <p:cNvPr id="1031" name="Picture 12" descr="uestclogo"/>
          <p:cNvPicPr>
            <a:picLocks noChangeAspect="1"/>
          </p:cNvPicPr>
          <p:nvPr/>
        </p:nvPicPr>
        <p:blipFill>
          <a:blip r:embed="rId16"/>
          <a:stretch>
            <a:fillRect/>
          </a:stretch>
        </p:blipFill>
        <p:spPr>
          <a:xfrm>
            <a:off x="203200" y="152400"/>
            <a:ext cx="1016000" cy="5524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hf sldNum="0" hdr="0" ftr="0" dt="0"/>
  <p:txStyles>
    <p:titleStyle>
      <a:lvl1pPr algn="ctr" rtl="0" eaLnBrk="0" fontAlgn="base" hangingPunct="0">
        <a:spcBef>
          <a:spcPct val="0"/>
        </a:spcBef>
        <a:spcAft>
          <a:spcPct val="0"/>
        </a:spcAft>
        <a:defRPr sz="4400" b="1">
          <a:solidFill>
            <a:srgbClr val="A50021"/>
          </a:solidFill>
          <a:latin typeface="+mj-lt"/>
          <a:ea typeface="+mj-ea"/>
          <a:cs typeface="+mj-cs"/>
        </a:defRPr>
      </a:lvl1pPr>
      <a:lvl2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ea typeface="+mj-ea"/>
        </a:defRPr>
      </a:lvl2pPr>
      <a:lvl3pPr marL="1143000" indent="-228600" algn="l" rtl="0" eaLnBrk="0" fontAlgn="base" hangingPunct="0">
        <a:spcBef>
          <a:spcPct val="20000"/>
        </a:spcBef>
        <a:spcAft>
          <a:spcPct val="0"/>
        </a:spcAft>
        <a:buChar char="•"/>
        <a:defRPr sz="2400">
          <a:solidFill>
            <a:schemeClr val="accent2"/>
          </a:solidFill>
          <a:latin typeface="+mj-lt"/>
          <a:ea typeface="+mj-ea"/>
        </a:defRPr>
      </a:lvl3pPr>
      <a:lvl4pPr marL="1600200" indent="-228600" algn="l" rtl="0" eaLnBrk="0" fontAlgn="base" hangingPunct="0">
        <a:spcBef>
          <a:spcPct val="20000"/>
        </a:spcBef>
        <a:spcAft>
          <a:spcPct val="0"/>
        </a:spcAft>
        <a:buChar char="–"/>
        <a:defRPr sz="2000">
          <a:solidFill>
            <a:schemeClr val="tx1"/>
          </a:solidFill>
          <a:latin typeface="+mj-lt"/>
          <a:ea typeface="+mj-ea"/>
        </a:defRPr>
      </a:lvl4pPr>
      <a:lvl5pPr marL="2057400" indent="-228600" algn="l" rtl="0" eaLnBrk="0" fontAlgn="base" hangingPunct="0">
        <a:spcBef>
          <a:spcPct val="20000"/>
        </a:spcBef>
        <a:spcAft>
          <a:spcPct val="0"/>
        </a:spcAft>
        <a:buChar char="»"/>
        <a:defRPr sz="2000">
          <a:solidFill>
            <a:schemeClr val="accent2"/>
          </a:solidFill>
          <a:latin typeface="+mj-lt"/>
          <a:ea typeface="+mj-ea"/>
        </a:defRPr>
      </a:lvl5pPr>
      <a:lvl6pPr marL="2514600" indent="-228600" algn="l" rtl="0" fontAlgn="base">
        <a:spcBef>
          <a:spcPct val="20000"/>
        </a:spcBef>
        <a:spcAft>
          <a:spcPct val="0"/>
        </a:spcAft>
        <a:buChar char="»"/>
        <a:defRPr sz="2000">
          <a:solidFill>
            <a:schemeClr val="accent2"/>
          </a:solidFill>
          <a:latin typeface="+mj-lt"/>
          <a:ea typeface="+mj-ea"/>
        </a:defRPr>
      </a:lvl6pPr>
      <a:lvl7pPr marL="2971800" indent="-228600" algn="l" rtl="0" fontAlgn="base">
        <a:spcBef>
          <a:spcPct val="20000"/>
        </a:spcBef>
        <a:spcAft>
          <a:spcPct val="0"/>
        </a:spcAft>
        <a:buChar char="»"/>
        <a:defRPr sz="2000">
          <a:solidFill>
            <a:schemeClr val="accent2"/>
          </a:solidFill>
          <a:latin typeface="+mj-lt"/>
          <a:ea typeface="+mj-ea"/>
        </a:defRPr>
      </a:lvl7pPr>
      <a:lvl8pPr marL="3429000" indent="-228600" algn="l" rtl="0" fontAlgn="base">
        <a:spcBef>
          <a:spcPct val="20000"/>
        </a:spcBef>
        <a:spcAft>
          <a:spcPct val="0"/>
        </a:spcAft>
        <a:buChar char="»"/>
        <a:defRPr sz="2000">
          <a:solidFill>
            <a:schemeClr val="accent2"/>
          </a:solidFill>
          <a:latin typeface="+mj-lt"/>
          <a:ea typeface="+mj-ea"/>
        </a:defRPr>
      </a:lvl8pPr>
      <a:lvl9pPr marL="3886200" indent="-228600" algn="l" rtl="0" fontAlgn="base">
        <a:spcBef>
          <a:spcPct val="20000"/>
        </a:spcBef>
        <a:spcAft>
          <a:spcPct val="0"/>
        </a:spcAft>
        <a:buChar char="»"/>
        <a:defRPr sz="2000">
          <a:solidFill>
            <a:schemeClr val="accent2"/>
          </a:solidFill>
          <a:latin typeface="+mj-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43.xml"/><Relationship Id="rId4" Type="http://schemas.openxmlformats.org/officeDocument/2006/relationships/image" Target="../media/image12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43.xml"/><Relationship Id="rId4" Type="http://schemas.openxmlformats.org/officeDocument/2006/relationships/image" Target="../media/image124.png"/></Relationships>
</file>

<file path=ppt/slides/_rels/slide1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1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43.xml"/><Relationship Id="rId4" Type="http://schemas.openxmlformats.org/officeDocument/2006/relationships/image" Target="../media/image1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8.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8.xml"/><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8.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8.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3.xml"/><Relationship Id="rId1" Type="http://schemas.openxmlformats.org/officeDocument/2006/relationships/tags" Target="../tags/tag2.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43.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8.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8.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8.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8.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87.png"/><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8.xml"/><Relationship Id="rId1" Type="http://schemas.openxmlformats.org/officeDocument/2006/relationships/tags" Target="../tags/tag1.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38.xml"/><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8.xml"/></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8.xml"/></Relationships>
</file>

<file path=ppt/slides/_rels/slide9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8.xml"/></Relationships>
</file>

<file path=ppt/slides/_rels/slide9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8.xml"/></Relationships>
</file>

<file path=ppt/slides/_rels/slide9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p:cNvSpPr>
          <p:nvPr>
            <p:ph type="title" idx="4294967295"/>
          </p:nvPr>
        </p:nvSpPr>
        <p:spPr>
          <a:xfrm>
            <a:off x="609600" y="274955"/>
            <a:ext cx="10972800" cy="6253480"/>
          </a:xfrm>
        </p:spPr>
        <p:txBody>
          <a:bodyPr vert="horz" wrap="square" lIns="91440" tIns="45720" rIns="91440" bIns="45720" anchor="ctr" anchorCtr="0"/>
          <a:lstStyle/>
          <a:p>
            <a:pPr eaLnBrk="1" hangingPunct="1">
              <a:lnSpc>
                <a:spcPct val="90000"/>
              </a:lnSpc>
            </a:pPr>
            <a:br>
              <a:rPr lang="en-US" altLang="zh-CN" sz="5400" dirty="0">
                <a:solidFill>
                  <a:srgbClr val="0070C0"/>
                </a:solidFill>
                <a:latin typeface="Segoe UI" panose="020B0502040204020203" pitchFamily="34" charset="0"/>
                <a:ea typeface="等线" panose="02010600030101010101" pitchFamily="2" charset="-122"/>
                <a:sym typeface="+mn-ea"/>
              </a:rPr>
            </a:br>
            <a:r>
              <a:rPr lang="zh-CN" altLang="en-US" sz="5400" dirty="0">
                <a:solidFill>
                  <a:srgbClr val="FF0000"/>
                </a:solidFill>
                <a:latin typeface="Segoe UI" panose="020B0502040204020203" pitchFamily="34" charset="0"/>
                <a:ea typeface="等线" panose="02010600030101010101" pitchFamily="2" charset="-122"/>
                <a:sym typeface="+mn-ea"/>
              </a:rPr>
              <a:t>实验九：开发环境搭建、混合编程和</a:t>
            </a:r>
            <a:r>
              <a:rPr lang="en-US" altLang="zh-CN" sz="5400" dirty="0">
                <a:solidFill>
                  <a:srgbClr val="FF0000"/>
                </a:solidFill>
                <a:latin typeface="Segoe UI" panose="020B0502040204020203" pitchFamily="34" charset="0"/>
                <a:ea typeface="等线" panose="02010600030101010101" pitchFamily="2" charset="-122"/>
                <a:sym typeface="+mn-ea"/>
              </a:rPr>
              <a:t>I/O</a:t>
            </a:r>
            <a:r>
              <a:rPr lang="zh-CN" altLang="en-US" sz="5400" dirty="0">
                <a:solidFill>
                  <a:srgbClr val="FF0000"/>
                </a:solidFill>
                <a:latin typeface="Segoe UI" panose="020B0502040204020203" pitchFamily="34" charset="0"/>
                <a:ea typeface="等线" panose="02010600030101010101" pitchFamily="2" charset="-122"/>
                <a:sym typeface="+mn-ea"/>
              </a:rPr>
              <a:t>接口控制</a:t>
            </a:r>
            <a:endParaRPr lang="en-US" altLang="zh-CN" sz="5400" dirty="0">
              <a:solidFill>
                <a:srgbClr val="FF0000"/>
              </a:solidFill>
              <a:latin typeface="Segoe UI" panose="020B0502040204020203" pitchFamily="34" charset="0"/>
              <a:ea typeface="等线" panose="02010600030101010101" pitchFamily="2"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p:txBody>
          <a:bodyPr vert="horz" wrap="square" lIns="91440" tIns="45720" rIns="91440" bIns="45720" anchor="ctr" anchorCtr="0"/>
          <a:lstStyle/>
          <a:p>
            <a:r>
              <a:rPr lang="en-US" altLang="zh-CN" dirty="0">
                <a:latin typeface="Segoe UI" panose="020B0502040204020203" pitchFamily="34" charset="0"/>
                <a:ea typeface="等线" panose="02010600030101010101" pitchFamily="2" charset="-122"/>
              </a:rPr>
              <a:t>ARM</a:t>
            </a:r>
            <a:r>
              <a:rPr lang="zh-CN" altLang="en-US" dirty="0">
                <a:latin typeface="Segoe UI" panose="020B0502040204020203" pitchFamily="34" charset="0"/>
                <a:ea typeface="等线" panose="02010600030101010101" pitchFamily="2" charset="-122"/>
              </a:rPr>
              <a:t>处理器开发环境</a:t>
            </a:r>
          </a:p>
        </p:txBody>
      </p:sp>
      <p:sp>
        <p:nvSpPr>
          <p:cNvPr id="12291" name="内容占位符 2"/>
          <p:cNvSpPr>
            <a:spLocks noGrp="1"/>
          </p:cNvSpPr>
          <p:nvPr>
            <p:ph idx="1"/>
          </p:nvPr>
        </p:nvSpPr>
        <p:spPr/>
        <p:txBody>
          <a:bodyPr vert="horz" wrap="square" lIns="91440" tIns="45720" rIns="91440" bIns="45720" anchor="t" anchorCtr="0"/>
          <a:lstStyle/>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1" i="0" u="none" strike="noStrike" kern="0" cap="none" spc="0" normalizeH="0" baseline="0" noProof="1">
                <a:solidFill>
                  <a:schemeClr val="accent2"/>
                </a:solidFill>
                <a:latin typeface="Segoe UI" panose="020B0502040204020203" pitchFamily="34" charset="0"/>
                <a:ea typeface="等线" panose="02010600030101010101" pitchFamily="2" charset="-122"/>
                <a:cs typeface="+mn-cs"/>
              </a:rPr>
              <a:t>集成开发环境</a:t>
            </a:r>
            <a:endParaRPr kumimoji="0" lang="en-US" altLang="zh-CN" sz="3200" b="1" i="0" u="none" strike="noStrike" kern="0" cap="none" spc="0" normalizeH="0" baseline="0" noProof="1">
              <a:solidFill>
                <a:schemeClr val="accent2"/>
              </a:solidFill>
              <a:latin typeface="Segoe UI" panose="020B0502040204020203" pitchFamily="34" charset="0"/>
              <a:ea typeface="等线" panose="0201060003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pPr>
            <a:r>
              <a:rPr kumimoji="0" lang="en-US" altLang="zh-CN" sz="2800" b="0" i="0" u="none" strike="noStrike" kern="0" cap="none" spc="0" normalizeH="0" baseline="0" noProof="1">
                <a:solidFill>
                  <a:schemeClr val="tx1"/>
                </a:solidFill>
                <a:latin typeface="Segoe UI" panose="020B0502040204020203" pitchFamily="34" charset="0"/>
                <a:ea typeface="等线" panose="02010600030101010101" pitchFamily="2" charset="-122"/>
                <a:cs typeface="+mn-ea"/>
                <a:sym typeface="+mn-ea"/>
              </a:rPr>
              <a:t>Keil uVision5 IDE</a:t>
            </a:r>
            <a:r>
              <a:rPr kumimoji="0" lang="zh-CN" altLang="en-US" sz="2800" b="0" i="0" u="none" strike="noStrike" kern="0" cap="none" spc="0" normalizeH="0" baseline="0" noProof="1">
                <a:solidFill>
                  <a:schemeClr val="tx1"/>
                </a:solidFill>
                <a:latin typeface="Segoe UI" panose="020B0502040204020203" pitchFamily="34" charset="0"/>
                <a:ea typeface="等线" panose="02010600030101010101" pitchFamily="2" charset="-122"/>
                <a:cs typeface="+mn-ea"/>
                <a:sym typeface="+mn-ea"/>
              </a:rPr>
              <a:t>集成开发环境</a:t>
            </a:r>
          </a:p>
          <a:p>
            <a:pPr marL="742950" marR="0" lvl="1" indent="-285750" algn="l" defTabSz="914400" rtl="0" eaLnBrk="1" fontAlgn="base" latinLnBrk="0" hangingPunct="1">
              <a:lnSpc>
                <a:spcPct val="100000"/>
              </a:lnSpc>
              <a:spcBef>
                <a:spcPct val="20000"/>
              </a:spcBef>
              <a:spcAft>
                <a:spcPct val="0"/>
              </a:spcAft>
              <a:buClrTx/>
              <a:buSzTx/>
              <a:buFontTx/>
              <a:buChar char="–"/>
            </a:pPr>
            <a:r>
              <a:rPr kumimoji="0" lang="zh-CN" altLang="en-US" sz="2800" b="0" i="0" u="none" strike="noStrike" kern="0" cap="none" spc="0" normalizeH="0" baseline="0" noProof="1">
                <a:solidFill>
                  <a:schemeClr val="tx1"/>
                </a:solidFill>
                <a:latin typeface="Segoe UI" panose="020B0502040204020203" pitchFamily="34" charset="0"/>
                <a:ea typeface="等线" panose="02010600030101010101" pitchFamily="2" charset="-122"/>
                <a:cs typeface="+mn-ea"/>
                <a:sym typeface="+mn-ea"/>
              </a:rPr>
              <a:t>基于</a:t>
            </a:r>
            <a:r>
              <a:rPr kumimoji="0" lang="en-US" altLang="zh-CN" sz="2800" b="0" i="0" u="none" strike="noStrike" kern="0" cap="none" spc="0" normalizeH="0" baseline="0" noProof="1">
                <a:solidFill>
                  <a:schemeClr val="tx1"/>
                </a:solidFill>
                <a:latin typeface="Segoe UI" panose="020B0502040204020203" pitchFamily="34" charset="0"/>
                <a:ea typeface="等线" panose="02010600030101010101" pitchFamily="2" charset="-122"/>
                <a:cs typeface="+mn-ea"/>
                <a:sym typeface="+mn-ea"/>
              </a:rPr>
              <a:t>STLINK</a:t>
            </a:r>
            <a:r>
              <a:rPr kumimoji="0" lang="zh-CN" altLang="en-US" sz="2800" b="0" i="0" u="none" strike="noStrike" kern="0" cap="none" spc="0" normalizeH="0" baseline="0" noProof="1">
                <a:solidFill>
                  <a:schemeClr val="tx1"/>
                </a:solidFill>
                <a:latin typeface="Segoe UI" panose="020B0502040204020203" pitchFamily="34" charset="0"/>
                <a:ea typeface="等线" panose="02010600030101010101" pitchFamily="2" charset="-122"/>
                <a:cs typeface="+mn-ea"/>
                <a:sym typeface="+mn-ea"/>
              </a:rPr>
              <a:t>进行调试</a:t>
            </a:r>
            <a:endParaRPr kumimoji="0" lang="en-US" altLang="zh-CN" sz="2800" b="0" i="0" u="none" strike="noStrike" kern="0" cap="none" spc="0" normalizeH="0" baseline="0" noProof="1">
              <a:solidFill>
                <a:schemeClr val="tx1"/>
              </a:solidFill>
              <a:latin typeface="Segoe UI" panose="020B0502040204020203" pitchFamily="34" charset="0"/>
              <a:ea typeface="等线" panose="02010600030101010101" pitchFamily="2" charset="-122"/>
              <a:cs typeface="+mn-ea"/>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3200" b="1" i="0" u="none" strike="noStrike" kern="0" cap="none" spc="0" normalizeH="0" baseline="0" noProof="1">
              <a:solidFill>
                <a:schemeClr val="accent2"/>
              </a:solidFill>
              <a:latin typeface="Segoe UI" panose="020B0502040204020203" pitchFamily="34" charset="0"/>
              <a:ea typeface="等线" panose="02010600030101010101" pitchFamily="2" charset="-122"/>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标题 1"/>
          <p:cNvSpPr>
            <a:spLocks noGrp="1"/>
          </p:cNvSpPr>
          <p:nvPr>
            <p:ph type="title"/>
          </p:nvPr>
        </p:nvSpPr>
        <p:spPr/>
        <p:txBody>
          <a:bodyPr vert="horz" wrap="square" lIns="91440" tIns="45720" rIns="91440" bIns="45720" anchor="ctr" anchorCtr="0"/>
          <a:lstStyle/>
          <a:p>
            <a:r>
              <a:rPr lang="zh-CN" altLang="en-US" dirty="0">
                <a:latin typeface="Segoe UI" panose="020B0502040204020203" pitchFamily="34" charset="0"/>
                <a:ea typeface="等线" panose="02010600030101010101" pitchFamily="2" charset="-122"/>
              </a:rPr>
              <a:t>按键工作原理</a:t>
            </a:r>
          </a:p>
        </p:txBody>
      </p:sp>
      <p:sp>
        <p:nvSpPr>
          <p:cNvPr id="5" name="文本框 4"/>
          <p:cNvSpPr txBox="1"/>
          <p:nvPr/>
        </p:nvSpPr>
        <p:spPr>
          <a:xfrm>
            <a:off x="993140" y="1417955"/>
            <a:ext cx="9883775" cy="1383665"/>
          </a:xfrm>
          <a:prstGeom prst="rect">
            <a:avLst/>
          </a:prstGeom>
          <a:noFill/>
        </p:spPr>
        <p:txBody>
          <a:bodyPr wrap="square" rtlCol="0" anchor="t">
            <a:spAutoFit/>
          </a:bodyPr>
          <a:lstStyle/>
          <a:p>
            <a:pPr marL="0" indent="0">
              <a:buNone/>
            </a:pPr>
            <a:r>
              <a:rPr lang="zh-CN" altLang="en-US" sz="2800" dirty="0">
                <a:latin typeface="Segoe UI" panose="020B0502040204020203" pitchFamily="34" charset="0"/>
                <a:ea typeface="等线" panose="02010600030101010101" pitchFamily="2" charset="-122"/>
              </a:rPr>
              <a:t>当按键按下时，对应的线路将会接通，所以KEY0，KEYI，KEY2是低电平有效，KEY_UP是高电平有效。并且外部都没有上下拉电阻，需要在STM32F4内部设置为上下拉。</a:t>
            </a:r>
          </a:p>
        </p:txBody>
      </p:sp>
      <p:pic>
        <p:nvPicPr>
          <p:cNvPr id="4" name="图片 3"/>
          <p:cNvPicPr>
            <a:picLocks noChangeAspect="1"/>
          </p:cNvPicPr>
          <p:nvPr/>
        </p:nvPicPr>
        <p:blipFill>
          <a:blip r:embed="rId2"/>
          <a:stretch>
            <a:fillRect/>
          </a:stretch>
        </p:blipFill>
        <p:spPr>
          <a:xfrm>
            <a:off x="825500" y="2858770"/>
            <a:ext cx="10541635" cy="266509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p:nvPr>
        </p:nvSpPr>
        <p:spPr/>
        <p:txBody>
          <a:bodyPr vert="horz" wrap="square" lIns="91440" tIns="45720" rIns="91440" bIns="45720" anchor="ctr" anchorCtr="0"/>
          <a:lstStyle/>
          <a:p>
            <a:pPr eaLnBrk="1" hangingPunct="1"/>
            <a:r>
              <a:rPr lang="zh-CN" altLang="en-US" dirty="0">
                <a:latin typeface="Segoe UI" panose="020B0502040204020203" pitchFamily="34" charset="0"/>
                <a:ea typeface="等线" panose="02010600030101010101" pitchFamily="2" charset="-122"/>
              </a:rPr>
              <a:t>实验内容</a:t>
            </a: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lang="en-US" altLang="zh-CN" dirty="0">
                <a:latin typeface="Segoe UI" panose="020B0502040204020203" pitchFamily="34" charset="0"/>
                <a:ea typeface="等线" panose="02010600030101010101" pitchFamily="2" charset="-122"/>
              </a:rPr>
              <a:t>1</a:t>
            </a:r>
            <a:r>
              <a:rPr lang="zh-CN" altLang="en-US" dirty="0">
                <a:latin typeface="Segoe UI" panose="020B0502040204020203" pitchFamily="34" charset="0"/>
                <a:ea typeface="等线" panose="02010600030101010101" pitchFamily="2" charset="-122"/>
              </a:rPr>
              <a:t>、编写程序，识别</a:t>
            </a:r>
            <a:r>
              <a:rPr lang="en-US" altLang="zh-CN" dirty="0">
                <a:latin typeface="Segoe UI" panose="020B0502040204020203" pitchFamily="34" charset="0"/>
                <a:ea typeface="等线" panose="02010600030101010101" pitchFamily="2" charset="-122"/>
                <a:sym typeface="+mn-ea"/>
              </a:rPr>
              <a:t>KEY_UP</a:t>
            </a:r>
            <a:r>
              <a:rPr lang="zh-CN" altLang="en-US" dirty="0">
                <a:latin typeface="Segoe UI" panose="020B0502040204020203" pitchFamily="34" charset="0"/>
                <a:ea typeface="等线" panose="02010600030101010101" pitchFamily="2" charset="-122"/>
                <a:sym typeface="+mn-ea"/>
              </a:rPr>
              <a:t>键的按下，在按下后通过控制</a:t>
            </a:r>
            <a:r>
              <a:rPr lang="en-US" altLang="zh-CN" dirty="0">
                <a:latin typeface="Segoe UI" panose="020B0502040204020203" pitchFamily="34" charset="0"/>
                <a:ea typeface="等线" panose="02010600030101010101" pitchFamily="2" charset="-122"/>
                <a:sym typeface="+mn-ea"/>
              </a:rPr>
              <a:t>BEEP</a:t>
            </a:r>
            <a:r>
              <a:rPr lang="zh-CN" altLang="en-US" dirty="0">
                <a:latin typeface="Segoe UI" panose="020B0502040204020203" pitchFamily="34" charset="0"/>
                <a:ea typeface="等线" panose="02010600030101010101" pitchFamily="2" charset="-122"/>
                <a:sym typeface="+mn-ea"/>
              </a:rPr>
              <a:t>（</a:t>
            </a:r>
            <a:r>
              <a:rPr lang="en-US" altLang="zh-CN" dirty="0">
                <a:latin typeface="Segoe UI" panose="020B0502040204020203" pitchFamily="34" charset="0"/>
                <a:ea typeface="等线" panose="02010600030101010101" pitchFamily="2" charset="-122"/>
                <a:sym typeface="+mn-ea"/>
              </a:rPr>
              <a:t>PF8</a:t>
            </a:r>
            <a:r>
              <a:rPr lang="zh-CN" altLang="en-US" dirty="0">
                <a:latin typeface="Segoe UI" panose="020B0502040204020203" pitchFamily="34" charset="0"/>
                <a:ea typeface="等线" panose="02010600030101010101" pitchFamily="2" charset="-122"/>
                <a:sym typeface="+mn-ea"/>
              </a:rPr>
              <a:t>）输出高电平来让蜂鸣器鸣叫</a:t>
            </a:r>
            <a:endParaRPr lang="en-US" altLang="zh-CN" dirty="0">
              <a:latin typeface="Segoe UI" panose="020B0502040204020203" pitchFamily="34" charset="0"/>
              <a:ea typeface="等线" panose="02010600030101010101" pitchFamily="2" charset="-122"/>
              <a:sym typeface="+mn-ea"/>
            </a:endParaRPr>
          </a:p>
          <a:p>
            <a:pPr eaLnBrk="1" hangingPunct="1">
              <a:defRPr/>
            </a:pPr>
            <a:r>
              <a:rPr lang="en-US" altLang="zh-CN" dirty="0">
                <a:latin typeface="Segoe UI" panose="020B0502040204020203" pitchFamily="34" charset="0"/>
                <a:ea typeface="等线" panose="02010600030101010101" pitchFamily="2" charset="-122"/>
                <a:sym typeface="+mn-ea"/>
              </a:rPr>
              <a:t>2</a:t>
            </a:r>
            <a:r>
              <a:rPr lang="zh-CN" altLang="en-US" dirty="0">
                <a:latin typeface="Segoe UI" panose="020B0502040204020203" pitchFamily="34" charset="0"/>
                <a:ea typeface="等线" panose="02010600030101010101" pitchFamily="2" charset="-122"/>
                <a:sym typeface="+mn-ea"/>
              </a:rPr>
              <a:t>、编写程序，实现通过通过串口输出字符串功能</a:t>
            </a:r>
            <a:endParaRPr lang="en-US" altLang="zh-CN" dirty="0">
              <a:latin typeface="Segoe UI" panose="020B0502040204020203" pitchFamily="34" charset="0"/>
              <a:ea typeface="等线" panose="02010600030101010101" pitchFamily="2"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lang="en-US" altLang="zh-CN" dirty="0">
                <a:latin typeface="Segoe UI" panose="020B0502040204020203" pitchFamily="34" charset="0"/>
                <a:ea typeface="等线" panose="02010600030101010101" pitchFamily="2" charset="-122"/>
                <a:sym typeface="+mn-ea"/>
              </a:rPr>
              <a:t>3</a:t>
            </a:r>
            <a:r>
              <a:rPr lang="zh-CN" altLang="en-US" dirty="0">
                <a:latin typeface="Segoe UI" panose="020B0502040204020203" pitchFamily="34" charset="0"/>
                <a:ea typeface="等线" panose="02010600030101010101" pitchFamily="2" charset="-122"/>
                <a:sym typeface="+mn-ea"/>
              </a:rPr>
              <a:t>、编写程序，识别</a:t>
            </a:r>
            <a:r>
              <a:rPr lang="en-US" altLang="zh-CN" dirty="0">
                <a:latin typeface="Segoe UI" panose="020B0502040204020203" pitchFamily="34" charset="0"/>
                <a:ea typeface="等线" panose="02010600030101010101" pitchFamily="2" charset="-122"/>
                <a:sym typeface="+mn-ea"/>
              </a:rPr>
              <a:t>KEY0</a:t>
            </a:r>
            <a:r>
              <a:rPr lang="zh-CN" altLang="en-US" dirty="0">
                <a:latin typeface="Segoe UI" panose="020B0502040204020203" pitchFamily="34" charset="0"/>
                <a:ea typeface="等线" panose="02010600030101010101" pitchFamily="2" charset="-122"/>
                <a:sym typeface="+mn-ea"/>
              </a:rPr>
              <a:t>、</a:t>
            </a:r>
            <a:r>
              <a:rPr lang="en-US" altLang="zh-CN" dirty="0">
                <a:latin typeface="Segoe UI" panose="020B0502040204020203" pitchFamily="34" charset="0"/>
                <a:ea typeface="等线" panose="02010600030101010101" pitchFamily="2" charset="-122"/>
                <a:sym typeface="+mn-ea"/>
              </a:rPr>
              <a:t>KEY1</a:t>
            </a:r>
            <a:r>
              <a:rPr lang="zh-CN" altLang="en-US" dirty="0">
                <a:latin typeface="Segoe UI" panose="020B0502040204020203" pitchFamily="34" charset="0"/>
                <a:ea typeface="等线" panose="02010600030101010101" pitchFamily="2" charset="-122"/>
                <a:sym typeface="+mn-ea"/>
              </a:rPr>
              <a:t>、</a:t>
            </a:r>
            <a:r>
              <a:rPr lang="en-US" altLang="zh-CN" dirty="0">
                <a:latin typeface="Segoe UI" panose="020B0502040204020203" pitchFamily="34" charset="0"/>
                <a:ea typeface="等线" panose="02010600030101010101" pitchFamily="2" charset="-122"/>
                <a:sym typeface="+mn-ea"/>
              </a:rPr>
              <a:t>KEY2</a:t>
            </a:r>
            <a:r>
              <a:rPr lang="zh-CN" altLang="en-US" dirty="0">
                <a:latin typeface="Segoe UI" panose="020B0502040204020203" pitchFamily="34" charset="0"/>
                <a:ea typeface="等线" panose="02010600030101010101" pitchFamily="2" charset="-122"/>
                <a:sym typeface="+mn-ea"/>
              </a:rPr>
              <a:t>三个键的按下，在识别后对应控制串口输出“</a:t>
            </a:r>
            <a:r>
              <a:rPr lang="en-US" altLang="zh-CN" dirty="0">
                <a:latin typeface="Segoe UI" panose="020B0502040204020203" pitchFamily="34" charset="0"/>
                <a:ea typeface="等线" panose="02010600030101010101" pitchFamily="2" charset="-122"/>
                <a:sym typeface="+mn-ea"/>
              </a:rPr>
              <a:t>KEY0 is pressed</a:t>
            </a:r>
            <a:r>
              <a:rPr lang="zh-CN" altLang="en-US" dirty="0">
                <a:latin typeface="Segoe UI" panose="020B0502040204020203" pitchFamily="34" charset="0"/>
                <a:ea typeface="等线" panose="02010600030101010101" pitchFamily="2" charset="-122"/>
                <a:sym typeface="+mn-ea"/>
              </a:rPr>
              <a:t>”</a:t>
            </a:r>
            <a:r>
              <a:rPr lang="en-US" altLang="zh-CN" dirty="0">
                <a:latin typeface="Segoe UI" panose="020B0502040204020203" pitchFamily="34" charset="0"/>
                <a:ea typeface="等线" panose="02010600030101010101" pitchFamily="2" charset="-122"/>
                <a:sym typeface="+mn-ea"/>
              </a:rPr>
              <a:t>,</a:t>
            </a:r>
            <a:r>
              <a:rPr lang="zh-CN" altLang="en-US" dirty="0">
                <a:latin typeface="Segoe UI" panose="020B0502040204020203" pitchFamily="34" charset="0"/>
                <a:ea typeface="等线" panose="02010600030101010101" pitchFamily="2" charset="-122"/>
                <a:sym typeface="+mn-ea"/>
              </a:rPr>
              <a:t> “</a:t>
            </a:r>
            <a:r>
              <a:rPr lang="en-US" altLang="zh-CN" dirty="0">
                <a:latin typeface="Segoe UI" panose="020B0502040204020203" pitchFamily="34" charset="0"/>
                <a:ea typeface="等线" panose="02010600030101010101" pitchFamily="2" charset="-122"/>
                <a:sym typeface="+mn-ea"/>
              </a:rPr>
              <a:t>KEY1 is pressed</a:t>
            </a:r>
            <a:r>
              <a:rPr lang="zh-CN" altLang="en-US" dirty="0">
                <a:latin typeface="Segoe UI" panose="020B0502040204020203" pitchFamily="34" charset="0"/>
                <a:ea typeface="等线" panose="02010600030101010101" pitchFamily="2" charset="-122"/>
                <a:sym typeface="+mn-ea"/>
              </a:rPr>
              <a:t>” ， “</a:t>
            </a:r>
            <a:r>
              <a:rPr lang="en-US" altLang="zh-CN" dirty="0">
                <a:latin typeface="Segoe UI" panose="020B0502040204020203" pitchFamily="34" charset="0"/>
                <a:ea typeface="等线" panose="02010600030101010101" pitchFamily="2" charset="-122"/>
                <a:sym typeface="+mn-ea"/>
              </a:rPr>
              <a:t>KEY2 is pressed</a:t>
            </a:r>
            <a:r>
              <a:rPr lang="zh-CN" altLang="en-US" dirty="0">
                <a:latin typeface="Segoe UI" panose="020B0502040204020203" pitchFamily="34" charset="0"/>
                <a:ea typeface="等线" panose="02010600030101010101" pitchFamily="2" charset="-122"/>
                <a:sym typeface="+mn-ea"/>
              </a:rPr>
              <a:t>” 字符串</a:t>
            </a:r>
            <a:endParaRPr lang="en-US" altLang="zh-CN" dirty="0">
              <a:latin typeface="Segoe UI" panose="020B0502040204020203" pitchFamily="34" charset="0"/>
              <a:ea typeface="等线" panose="02010600030101010101" pitchFamily="2"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lang="zh-CN" altLang="en-US" dirty="0">
              <a:latin typeface="Segoe UI" panose="020B0502040204020203" pitchFamily="34" charset="0"/>
              <a:ea typeface="等线" panose="02010600030101010101" pitchFamily="2" charset="-122"/>
              <a:sym typeface="+mn-ea"/>
            </a:endParaRPr>
          </a:p>
          <a:p>
            <a:pPr marL="0" marR="0" lvl="0" indent="0" algn="l" defTabSz="914400" rtl="0" eaLnBrk="1" fontAlgn="base" latinLnBrk="0" hangingPunct="1">
              <a:lnSpc>
                <a:spcPct val="100000"/>
              </a:lnSpc>
              <a:spcBef>
                <a:spcPct val="20000"/>
              </a:spcBef>
              <a:spcAft>
                <a:spcPct val="0"/>
              </a:spcAft>
              <a:buClrTx/>
              <a:buSzTx/>
              <a:buFontTx/>
              <a:buNone/>
              <a:defRPr/>
            </a:pPr>
            <a:r>
              <a:rPr lang="zh-CN" altLang="en-US" dirty="0">
                <a:latin typeface="Segoe UI" panose="020B0502040204020203" pitchFamily="34" charset="0"/>
                <a:ea typeface="等线" panose="02010600030101010101" pitchFamily="2" charset="-122"/>
                <a:sym typeface="+mn-ea"/>
              </a:rPr>
              <a:t>注意：实验过程中不要忘记添加头文件以及初始化</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0972800"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spcAft>
                <a:spcPct val="0"/>
              </a:spcAft>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串口初始化</a:t>
            </a: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45000"/>
              </a:spcBef>
              <a:spcAft>
                <a:spcPct val="0"/>
              </a:spcAft>
              <a:buClrTx/>
              <a:buSzTx/>
              <a:buFontTx/>
              <a:buChar char="–"/>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sp>
        <p:nvSpPr>
          <p:cNvPr id="2" name="文本框 1"/>
          <p:cNvSpPr txBox="1"/>
          <p:nvPr/>
        </p:nvSpPr>
        <p:spPr>
          <a:xfrm>
            <a:off x="465455" y="2313940"/>
            <a:ext cx="11081385" cy="3969385"/>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对相应的GPIO引脚进行初始化以及设置串口复用功能并进行相关配置</a:t>
            </a:r>
          </a:p>
          <a:p>
            <a:r>
              <a:rPr lang="zh-CN" altLang="en-US" sz="2800" dirty="0">
                <a:latin typeface="Segoe UI" panose="020B0502040204020203" pitchFamily="34" charset="0"/>
                <a:ea typeface="等线" panose="02010600030101010101" pitchFamily="2" charset="-122"/>
              </a:rPr>
              <a:t>流程如下：</a:t>
            </a:r>
          </a:p>
          <a:p>
            <a:r>
              <a:rPr lang="zh-CN" altLang="en-US" sz="2800" dirty="0">
                <a:latin typeface="Segoe UI" panose="020B0502040204020203" pitchFamily="34" charset="0"/>
                <a:ea typeface="等线" panose="02010600030101010101" pitchFamily="2" charset="-122"/>
                <a:sym typeface="+mn-ea"/>
              </a:rPr>
              <a:t>1.使能时钟（GPIOx，USARTx）</a:t>
            </a:r>
            <a:endParaRPr lang="zh-CN" altLang="en-US" sz="2800" dirty="0">
              <a:latin typeface="Segoe UI" panose="020B0502040204020203" pitchFamily="34" charset="0"/>
              <a:ea typeface="等线" panose="02010600030101010101" pitchFamily="2" charset="-122"/>
            </a:endParaRPr>
          </a:p>
          <a:p>
            <a:r>
              <a:rPr lang="zh-CN" altLang="en-US" sz="2800" dirty="0">
                <a:latin typeface="Segoe UI" panose="020B0502040204020203" pitchFamily="34" charset="0"/>
                <a:ea typeface="等线" panose="02010600030101010101" pitchFamily="2" charset="-122"/>
                <a:sym typeface="+mn-ea"/>
              </a:rPr>
              <a:t>2.选择引脚复用功能</a:t>
            </a:r>
            <a:endParaRPr lang="zh-CN" altLang="en-US" sz="2800" dirty="0">
              <a:latin typeface="Segoe UI" panose="020B0502040204020203" pitchFamily="34" charset="0"/>
              <a:ea typeface="等线" panose="02010600030101010101" pitchFamily="2" charset="-122"/>
            </a:endParaRPr>
          </a:p>
          <a:p>
            <a:r>
              <a:rPr lang="zh-CN" altLang="en-US" sz="2800" dirty="0">
                <a:latin typeface="Segoe UI" panose="020B0502040204020203" pitchFamily="34" charset="0"/>
                <a:ea typeface="等线" panose="02010600030101010101" pitchFamily="2" charset="-122"/>
                <a:sym typeface="+mn-ea"/>
              </a:rPr>
              <a:t>3.</a:t>
            </a:r>
            <a:r>
              <a:rPr lang="en-US" altLang="zh-CN" sz="2800" dirty="0">
                <a:latin typeface="Segoe UI" panose="020B0502040204020203" pitchFamily="34" charset="0"/>
                <a:ea typeface="等线" panose="02010600030101010101" pitchFamily="2" charset="-122"/>
                <a:sym typeface="+mn-ea"/>
              </a:rPr>
              <a:t>GPIO</a:t>
            </a:r>
            <a:r>
              <a:rPr lang="zh-CN" altLang="en-US" sz="2800" dirty="0">
                <a:latin typeface="Segoe UI" panose="020B0502040204020203" pitchFamily="34" charset="0"/>
                <a:ea typeface="等线" panose="02010600030101010101" pitchFamily="2" charset="-122"/>
                <a:sym typeface="+mn-ea"/>
              </a:rPr>
              <a:t>初始化</a:t>
            </a:r>
            <a:endParaRPr lang="zh-CN" altLang="en-US" sz="2800" dirty="0">
              <a:latin typeface="Segoe UI" panose="020B0502040204020203" pitchFamily="34" charset="0"/>
              <a:ea typeface="等线" panose="02010600030101010101" pitchFamily="2" charset="-122"/>
            </a:endParaRPr>
          </a:p>
          <a:p>
            <a:r>
              <a:rPr lang="zh-CN" altLang="en-US" sz="2800" dirty="0">
                <a:latin typeface="Segoe UI" panose="020B0502040204020203" pitchFamily="34" charset="0"/>
                <a:ea typeface="等线" panose="02010600030101010101" pitchFamily="2" charset="-122"/>
                <a:sym typeface="+mn-ea"/>
              </a:rPr>
              <a:t>4.串口参数初始化</a:t>
            </a:r>
            <a:endParaRPr lang="zh-CN" altLang="en-US" sz="2800" dirty="0">
              <a:latin typeface="Segoe UI" panose="020B0502040204020203" pitchFamily="34" charset="0"/>
              <a:ea typeface="等线" panose="02010600030101010101" pitchFamily="2" charset="-122"/>
            </a:endParaRPr>
          </a:p>
          <a:p>
            <a:r>
              <a:rPr lang="zh-CN" altLang="en-US" sz="2800" dirty="0">
                <a:latin typeface="Segoe UI" panose="020B0502040204020203" pitchFamily="34" charset="0"/>
                <a:ea typeface="等线" panose="02010600030101010101" pitchFamily="2" charset="-122"/>
                <a:sym typeface="+mn-ea"/>
              </a:rPr>
              <a:t>5.使能串口</a:t>
            </a:r>
            <a:endParaRPr lang="zh-CN" altLang="en-US" sz="2800" dirty="0">
              <a:latin typeface="Segoe UI" panose="020B0502040204020203" pitchFamily="34" charset="0"/>
              <a:ea typeface="等线" panose="02010600030101010101" pitchFamily="2" charset="-122"/>
            </a:endParaRPr>
          </a:p>
          <a:p>
            <a:r>
              <a:rPr lang="zh-CN" altLang="en-US" sz="2800" dirty="0">
                <a:latin typeface="Segoe UI" panose="020B0502040204020203" pitchFamily="34" charset="0"/>
                <a:ea typeface="等线" panose="02010600030101010101" pitchFamily="2" charset="-122"/>
                <a:sym typeface="+mn-ea"/>
              </a:rPr>
              <a:t>6.若串口需要开启接收功能，还需配置串口中断</a:t>
            </a:r>
            <a:endParaRPr lang="zh-CN" altLang="en-US" sz="2800" dirty="0">
              <a:latin typeface="Segoe UI" panose="020B0502040204020203" pitchFamily="34" charset="0"/>
              <a:ea typeface="等线" panose="02010600030101010101" pitchFamily="2" charset="-122"/>
            </a:endParaRPr>
          </a:p>
          <a:p>
            <a:endParaRPr lang="en-US" altLang="zh-CN" sz="2800" dirty="0">
              <a:latin typeface="Segoe UI" panose="020B0502040204020203" pitchFamily="34" charset="0"/>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wipe(left)">
                                      <p:cBhvr>
                                        <p:cTn id="7" dur="500"/>
                                        <p:tgtEl>
                                          <p:spTgt spid="1331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0972800"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spcAft>
                <a:spcPct val="0"/>
              </a:spcAft>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串口初始化-</a:t>
            </a:r>
            <a:r>
              <a:rPr lang="zh-CN" altLang="en-US" b="0" noProof="0" dirty="0">
                <a:ln>
                  <a:noFill/>
                </a:ln>
                <a:effectLst/>
                <a:uLnTx/>
                <a:uFillTx/>
                <a:latin typeface="Segoe UI" panose="020B0502040204020203" pitchFamily="34" charset="0"/>
                <a:ea typeface="等线" panose="02010600030101010101" pitchFamily="2" charset="-122"/>
                <a:cs typeface="+mn-ea"/>
                <a:sym typeface="+mn-ea"/>
              </a:rPr>
              <a:t>使能时钟</a:t>
            </a:r>
            <a:endParaRPr lang="zh-CN" altLang="en-US" dirty="0">
              <a:latin typeface="Segoe UI" panose="020B0502040204020203" pitchFamily="34" charset="0"/>
              <a:ea typeface="等线" panose="02010600030101010101" pitchFamily="2" charset="-122"/>
            </a:endParaRPr>
          </a:p>
          <a:p>
            <a:pPr marL="0" marR="0" lvl="0" indent="0" algn="l" defTabSz="914400" rtl="0" eaLnBrk="1" fontAlgn="base" latinLnBrk="0" hangingPunct="1">
              <a:lnSpc>
                <a:spcPct val="100000"/>
              </a:lnSpc>
              <a:spcBef>
                <a:spcPct val="45000"/>
              </a:spcBef>
              <a:spcAft>
                <a:spcPct val="0"/>
              </a:spcAft>
              <a:buClrTx/>
              <a:buSzTx/>
              <a:buFont typeface="Wingdings" panose="05000000000000000000" pitchFamily="2" charset="2"/>
              <a:buNone/>
              <a:defRPr/>
            </a:pPr>
            <a:endPar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45000"/>
              </a:spcBef>
              <a:spcAft>
                <a:spcPct val="0"/>
              </a:spcAft>
              <a:buClrTx/>
              <a:buSzTx/>
              <a:buFontTx/>
              <a:buChar char="–"/>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sp>
        <p:nvSpPr>
          <p:cNvPr id="5" name="文本框 4"/>
          <p:cNvSpPr txBox="1"/>
          <p:nvPr/>
        </p:nvSpPr>
        <p:spPr>
          <a:xfrm>
            <a:off x="504190" y="2177415"/>
            <a:ext cx="11126156" cy="1815882"/>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调用RCC_AHB1PeriphClockCmd</a:t>
            </a:r>
            <a:r>
              <a:rPr lang="en-US" altLang="zh-CN" sz="2800" dirty="0">
                <a:latin typeface="Segoe UI" panose="020B0502040204020203" pitchFamily="34" charset="0"/>
                <a:ea typeface="等线" panose="02010600030101010101" pitchFamily="2" charset="-122"/>
              </a:rPr>
              <a:t> </a:t>
            </a:r>
            <a:r>
              <a:rPr lang="zh-CN" altLang="en-US" sz="2800" dirty="0">
                <a:latin typeface="Segoe UI" panose="020B0502040204020203" pitchFamily="34" charset="0"/>
                <a:ea typeface="等线" panose="02010600030101010101" pitchFamily="2" charset="-122"/>
              </a:rPr>
              <a:t>能</a:t>
            </a:r>
            <a:r>
              <a:rPr lang="en-US" altLang="zh-CN" sz="2800" dirty="0">
                <a:latin typeface="Segoe UI" panose="020B0502040204020203" pitchFamily="34" charset="0"/>
                <a:ea typeface="等线" panose="02010600030101010101" pitchFamily="2" charset="-122"/>
              </a:rPr>
              <a:t>GPIOx</a:t>
            </a:r>
            <a:r>
              <a:rPr lang="zh-CN" altLang="en-US" sz="2800" dirty="0">
                <a:latin typeface="Segoe UI" panose="020B0502040204020203" pitchFamily="34" charset="0"/>
                <a:ea typeface="等线" panose="02010600030101010101" pitchFamily="2" charset="-122"/>
              </a:rPr>
              <a:t>等资源调用RCC_APB2PeriphClockCmd使能串口</a:t>
            </a:r>
            <a:r>
              <a:rPr lang="en-US" altLang="zh-CN" sz="2800" dirty="0">
                <a:latin typeface="Segoe UI" panose="020B0502040204020203" pitchFamily="34" charset="0"/>
                <a:ea typeface="等线" panose="02010600030101010101" pitchFamily="2" charset="-122"/>
              </a:rPr>
              <a:t>1</a:t>
            </a:r>
            <a:r>
              <a:rPr lang="zh-CN" altLang="en-US" sz="2800" dirty="0">
                <a:latin typeface="Segoe UI" panose="020B0502040204020203" pitchFamily="34" charset="0"/>
                <a:ea typeface="等线" panose="02010600030101010101" pitchFamily="2" charset="-122"/>
              </a:rPr>
              <a:t>等资源</a:t>
            </a:r>
          </a:p>
          <a:p>
            <a:endParaRPr lang="zh-CN" altLang="en-US" sz="2800" dirty="0">
              <a:latin typeface="Segoe UI" panose="020B0502040204020203" pitchFamily="34" charset="0"/>
              <a:ea typeface="等线" panose="02010600030101010101" pitchFamily="2" charset="-122"/>
            </a:endParaRPr>
          </a:p>
          <a:p>
            <a:r>
              <a:rPr lang="zh-CN" altLang="en-US" sz="2800" dirty="0">
                <a:latin typeface="Segoe UI" panose="020B0502040204020203" pitchFamily="34" charset="0"/>
                <a:ea typeface="等线" panose="02010600030101010101" pitchFamily="2" charset="-122"/>
              </a:rPr>
              <a:t>参数都是两个：</a:t>
            </a:r>
            <a:r>
              <a:rPr lang="en-US" altLang="zh-CN" sz="2800" dirty="0">
                <a:latin typeface="Segoe UI" panose="020B0502040204020203" pitchFamily="34" charset="0"/>
                <a:ea typeface="等线" panose="02010600030101010101" pitchFamily="2" charset="-122"/>
              </a:rPr>
              <a:t> 1.</a:t>
            </a:r>
            <a:r>
              <a:rPr lang="zh-CN" altLang="en-US" sz="2800" dirty="0">
                <a:latin typeface="Segoe UI" panose="020B0502040204020203" pitchFamily="34" charset="0"/>
                <a:ea typeface="等线" panose="02010600030101010101" pitchFamily="2" charset="-122"/>
              </a:rPr>
              <a:t>需要使能的资源</a:t>
            </a:r>
            <a:r>
              <a:rPr lang="en-US" altLang="zh-CN" sz="2800" dirty="0">
                <a:latin typeface="Segoe UI" panose="020B0502040204020203" pitchFamily="34" charset="0"/>
                <a:ea typeface="等线" panose="02010600030101010101" pitchFamily="2" charset="-122"/>
              </a:rPr>
              <a:t>  2.</a:t>
            </a:r>
            <a:r>
              <a:rPr lang="zh-CN" altLang="en-US" sz="2800" dirty="0">
                <a:latin typeface="Segoe UI" panose="020B0502040204020203" pitchFamily="34" charset="0"/>
                <a:ea typeface="等线" panose="02010600030101010101" pitchFamily="2" charset="-122"/>
              </a:rPr>
              <a:t>使能状态</a:t>
            </a:r>
          </a:p>
        </p:txBody>
      </p:sp>
      <p:pic>
        <p:nvPicPr>
          <p:cNvPr id="3" name="图片 2"/>
          <p:cNvPicPr>
            <a:picLocks noChangeAspect="1"/>
          </p:cNvPicPr>
          <p:nvPr/>
        </p:nvPicPr>
        <p:blipFill>
          <a:blip r:embed="rId3"/>
          <a:stretch>
            <a:fillRect/>
          </a:stretch>
        </p:blipFill>
        <p:spPr>
          <a:xfrm>
            <a:off x="504190" y="4234815"/>
            <a:ext cx="2901315" cy="1795780"/>
          </a:xfrm>
          <a:prstGeom prst="rect">
            <a:avLst/>
          </a:prstGeom>
        </p:spPr>
      </p:pic>
      <p:sp>
        <p:nvSpPr>
          <p:cNvPr id="4" name="文本框 3"/>
          <p:cNvSpPr txBox="1"/>
          <p:nvPr/>
        </p:nvSpPr>
        <p:spPr>
          <a:xfrm>
            <a:off x="3556293" y="4440207"/>
            <a:ext cx="8341182" cy="1815882"/>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函数的定义在</a:t>
            </a:r>
            <a:r>
              <a:rPr lang="en-US" altLang="zh-CN" sz="2800" dirty="0">
                <a:latin typeface="Segoe UI" panose="020B0502040204020203" pitchFamily="34" charset="0"/>
                <a:ea typeface="等线" panose="02010600030101010101" pitchFamily="2" charset="-122"/>
              </a:rPr>
              <a:t>stm32f4_rcc.c</a:t>
            </a:r>
            <a:r>
              <a:rPr lang="zh-CN" altLang="en-US" sz="2800" dirty="0">
                <a:latin typeface="Segoe UI" panose="020B0502040204020203" pitchFamily="34" charset="0"/>
                <a:ea typeface="等线" panose="02010600030101010101" pitchFamily="2" charset="-122"/>
              </a:rPr>
              <a:t>文件中，</a:t>
            </a:r>
          </a:p>
          <a:p>
            <a:r>
              <a:rPr lang="zh-CN" altLang="en-US" sz="2800" dirty="0">
                <a:latin typeface="Segoe UI" panose="020B0502040204020203" pitchFamily="34" charset="0"/>
                <a:ea typeface="等线" panose="02010600030101010101" pitchFamily="2" charset="-122"/>
              </a:rPr>
              <a:t>需要使能的资源（</a:t>
            </a:r>
            <a:r>
              <a:rPr lang="en-US" altLang="zh-CN" sz="2800" dirty="0">
                <a:latin typeface="Segoe UI" panose="020B0502040204020203" pitchFamily="34" charset="0"/>
                <a:ea typeface="等线" panose="02010600030101010101" pitchFamily="2" charset="-122"/>
              </a:rPr>
              <a:t>RCC_AHB1Periph_GPIOA</a:t>
            </a:r>
            <a:r>
              <a:rPr lang="zh-CN" altLang="en-US" sz="2800" dirty="0">
                <a:latin typeface="Segoe UI" panose="020B0502040204020203" pitchFamily="34" charset="0"/>
                <a:ea typeface="等线" panose="02010600030101010101" pitchFamily="2" charset="-122"/>
              </a:rPr>
              <a:t>，</a:t>
            </a:r>
            <a:r>
              <a:rPr lang="en-US" altLang="zh-CN" sz="2800" dirty="0">
                <a:latin typeface="Segoe UI" panose="020B0502040204020203" pitchFamily="34" charset="0"/>
                <a:ea typeface="等线" panose="02010600030101010101" pitchFamily="2" charset="-122"/>
              </a:rPr>
              <a:t>RCC_APB2Periph_USART1</a:t>
            </a:r>
            <a:r>
              <a:rPr lang="zh-CN" altLang="en-US" sz="2800" dirty="0">
                <a:latin typeface="Segoe UI" panose="020B0502040204020203" pitchFamily="34" charset="0"/>
                <a:ea typeface="等线" panose="02010600030101010101" pitchFamily="2" charset="-122"/>
              </a:rPr>
              <a:t>）定义在</a:t>
            </a:r>
            <a:r>
              <a:rPr lang="en-US" altLang="zh-CN" sz="2800" dirty="0">
                <a:latin typeface="Segoe UI" panose="020B0502040204020203" pitchFamily="34" charset="0"/>
                <a:ea typeface="等线" panose="02010600030101010101" pitchFamily="2" charset="-122"/>
              </a:rPr>
              <a:t>stm32f4_ </a:t>
            </a:r>
            <a:r>
              <a:rPr lang="en-US" altLang="zh-CN" sz="2800" dirty="0" err="1">
                <a:latin typeface="Segoe UI" panose="020B0502040204020203" pitchFamily="34" charset="0"/>
                <a:ea typeface="等线" panose="02010600030101010101" pitchFamily="2" charset="-122"/>
              </a:rPr>
              <a:t>rcc.h</a:t>
            </a:r>
            <a:r>
              <a:rPr lang="zh-CN" altLang="en-US" sz="2800" dirty="0">
                <a:latin typeface="Segoe UI" panose="020B0502040204020203" pitchFamily="34" charset="0"/>
                <a:ea typeface="等线" panose="02010600030101010101" pitchFamily="2" charset="-122"/>
              </a:rPr>
              <a:t>文件中</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0972800"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spcAft>
                <a:spcPct val="0"/>
              </a:spcAft>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串口初始化</a:t>
            </a:r>
            <a:r>
              <a:rPr kumimoji="0" lang="en-US" altLang="zh-CN"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a:t>
            </a: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引脚复用</a:t>
            </a:r>
            <a:endParaRPr lang="zh-CN" altLang="en-US" dirty="0">
              <a:latin typeface="Segoe UI" panose="020B0502040204020203" pitchFamily="34" charset="0"/>
              <a:ea typeface="等线" panose="02010600030101010101" pitchFamily="2" charset="-122"/>
            </a:endParaRPr>
          </a:p>
          <a:p>
            <a:pPr marL="0" marR="0" lvl="0" indent="0" algn="l" defTabSz="914400" rtl="0" eaLnBrk="1" fontAlgn="base" latinLnBrk="0" hangingPunct="1">
              <a:lnSpc>
                <a:spcPct val="100000"/>
              </a:lnSpc>
              <a:spcBef>
                <a:spcPct val="45000"/>
              </a:spcBef>
              <a:spcAft>
                <a:spcPct val="0"/>
              </a:spcAft>
              <a:buClrTx/>
              <a:buSzTx/>
              <a:buFont typeface="Wingdings" panose="05000000000000000000" pitchFamily="2" charset="2"/>
              <a:buNone/>
              <a:defRPr/>
            </a:pPr>
            <a:endPar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457200" marR="0" lvl="1" indent="0" algn="l" defTabSz="914400" rtl="0" eaLnBrk="1" fontAlgn="base" latinLnBrk="0" hangingPunct="1">
              <a:lnSpc>
                <a:spcPct val="100000"/>
              </a:lnSpc>
              <a:spcBef>
                <a:spcPct val="45000"/>
              </a:spcBef>
              <a:spcAft>
                <a:spcPct val="0"/>
              </a:spcAft>
              <a:buClrTx/>
              <a:buSzTx/>
              <a:buFontTx/>
              <a:buNone/>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sp>
        <p:nvSpPr>
          <p:cNvPr id="5" name="文本框 4"/>
          <p:cNvSpPr txBox="1"/>
          <p:nvPr/>
        </p:nvSpPr>
        <p:spPr>
          <a:xfrm>
            <a:off x="504190" y="2177415"/>
            <a:ext cx="10468610" cy="3538220"/>
          </a:xfrm>
          <a:prstGeom prst="rect">
            <a:avLst/>
          </a:prstGeom>
          <a:noFill/>
        </p:spPr>
        <p:txBody>
          <a:bodyPr wrap="square" rtlCol="0">
            <a:spAutoFit/>
          </a:bodyPr>
          <a:lstStyle/>
          <a:p>
            <a:r>
              <a:rPr lang="zh-CN" sz="2800" dirty="0">
                <a:latin typeface="Segoe UI" panose="020B0502040204020203" pitchFamily="34" charset="0"/>
                <a:ea typeface="等线" panose="02010600030101010101" pitchFamily="2" charset="-122"/>
              </a:rPr>
              <a:t>函数原型：</a:t>
            </a:r>
            <a:r>
              <a:rPr sz="2800" dirty="0">
                <a:latin typeface="Segoe UI" panose="020B0502040204020203" pitchFamily="34" charset="0"/>
                <a:ea typeface="等线" panose="02010600030101010101" pitchFamily="2" charset="-122"/>
              </a:rPr>
              <a:t>void GPIO_PinAFConfig(GPIO_TypeDef* GPIOx, uint16_t GPIO_PinSource, uint8_t GPIO_AF)</a:t>
            </a:r>
          </a:p>
          <a:p>
            <a:endParaRPr sz="2800" dirty="0">
              <a:latin typeface="Segoe UI" panose="020B0502040204020203" pitchFamily="34" charset="0"/>
              <a:ea typeface="等线" panose="02010600030101010101" pitchFamily="2" charset="-122"/>
            </a:endParaRPr>
          </a:p>
          <a:p>
            <a:r>
              <a:rPr lang="zh-CN" sz="2800" dirty="0">
                <a:latin typeface="Segoe UI" panose="020B0502040204020203" pitchFamily="34" charset="0"/>
                <a:ea typeface="等线" panose="02010600030101010101" pitchFamily="2" charset="-122"/>
              </a:rPr>
              <a:t>参数</a:t>
            </a:r>
            <a:r>
              <a:rPr lang="en-US" altLang="zh-CN" sz="2800" dirty="0">
                <a:latin typeface="Segoe UI" panose="020B0502040204020203" pitchFamily="34" charset="0"/>
                <a:ea typeface="等线" panose="02010600030101010101" pitchFamily="2" charset="-122"/>
              </a:rPr>
              <a:t>1</a:t>
            </a:r>
            <a:r>
              <a:rPr lang="zh-CN" altLang="en-US" sz="2800" dirty="0">
                <a:latin typeface="Segoe UI" panose="020B0502040204020203" pitchFamily="34" charset="0"/>
                <a:ea typeface="等线" panose="02010600030101010101" pitchFamily="2" charset="-122"/>
              </a:rPr>
              <a:t>：需要复用的</a:t>
            </a:r>
            <a:r>
              <a:rPr lang="en-US" altLang="zh-CN" sz="2800" dirty="0">
                <a:latin typeface="Segoe UI" panose="020B0502040204020203" pitchFamily="34" charset="0"/>
                <a:ea typeface="等线" panose="02010600030101010101" pitchFamily="2" charset="-122"/>
              </a:rPr>
              <a:t>GPIOx</a:t>
            </a:r>
          </a:p>
          <a:p>
            <a:r>
              <a:rPr lang="zh-CN" altLang="en-US" sz="2800" dirty="0">
                <a:latin typeface="Segoe UI" panose="020B0502040204020203" pitchFamily="34" charset="0"/>
                <a:ea typeface="等线" panose="02010600030101010101" pitchFamily="2" charset="-122"/>
              </a:rPr>
              <a:t>参数</a:t>
            </a:r>
            <a:r>
              <a:rPr lang="en-US" altLang="zh-CN" sz="2800" dirty="0">
                <a:latin typeface="Segoe UI" panose="020B0502040204020203" pitchFamily="34" charset="0"/>
                <a:ea typeface="等线" panose="02010600030101010101" pitchFamily="2" charset="-122"/>
              </a:rPr>
              <a:t>2</a:t>
            </a:r>
            <a:r>
              <a:rPr lang="zh-CN" altLang="en-US" sz="2800" dirty="0">
                <a:latin typeface="Segoe UI" panose="020B0502040204020203" pitchFamily="34" charset="0"/>
                <a:ea typeface="等线" panose="02010600030101010101" pitchFamily="2" charset="-122"/>
              </a:rPr>
              <a:t>：</a:t>
            </a:r>
            <a:r>
              <a:rPr lang="en-US" altLang="zh-CN" sz="2800" dirty="0">
                <a:latin typeface="Segoe UI" panose="020B0502040204020203" pitchFamily="34" charset="0"/>
                <a:ea typeface="等线" panose="02010600030101010101" pitchFamily="2" charset="-122"/>
              </a:rPr>
              <a:t>GPIOx</a:t>
            </a:r>
            <a:r>
              <a:rPr lang="zh-CN" altLang="en-US" sz="2800" dirty="0">
                <a:latin typeface="Segoe UI" panose="020B0502040204020203" pitchFamily="34" charset="0"/>
                <a:ea typeface="等线" panose="02010600030101010101" pitchFamily="2" charset="-122"/>
              </a:rPr>
              <a:t>对应的引脚</a:t>
            </a:r>
          </a:p>
          <a:p>
            <a:r>
              <a:rPr lang="zh-CN" altLang="en-US" sz="2800" dirty="0">
                <a:latin typeface="Segoe UI" panose="020B0502040204020203" pitchFamily="34" charset="0"/>
                <a:ea typeface="等线" panose="02010600030101010101" pitchFamily="2" charset="-122"/>
              </a:rPr>
              <a:t>参数</a:t>
            </a:r>
            <a:r>
              <a:rPr lang="en-US" altLang="zh-CN" sz="2800" dirty="0">
                <a:latin typeface="Segoe UI" panose="020B0502040204020203" pitchFamily="34" charset="0"/>
                <a:ea typeface="等线" panose="02010600030101010101" pitchFamily="2" charset="-122"/>
              </a:rPr>
              <a:t>3</a:t>
            </a:r>
            <a:r>
              <a:rPr lang="zh-CN" altLang="en-US" sz="2800" dirty="0">
                <a:latin typeface="Segoe UI" panose="020B0502040204020203" pitchFamily="34" charset="0"/>
                <a:ea typeface="等线" panose="02010600030101010101" pitchFamily="2" charset="-122"/>
              </a:rPr>
              <a:t>：选定设置的复用功能</a:t>
            </a:r>
          </a:p>
          <a:p>
            <a:endParaRPr lang="zh-CN" altLang="en-US" sz="2800" dirty="0">
              <a:latin typeface="Segoe UI" panose="020B0502040204020203" pitchFamily="34" charset="0"/>
              <a:ea typeface="等线" panose="02010600030101010101" pitchFamily="2" charset="-122"/>
            </a:endParaRPr>
          </a:p>
          <a:p>
            <a:r>
              <a:rPr lang="zh-CN" altLang="en-US" sz="2800" dirty="0">
                <a:latin typeface="Segoe UI" panose="020B0502040204020203" pitchFamily="34" charset="0"/>
                <a:ea typeface="等线" panose="02010600030101010101" pitchFamily="2" charset="-122"/>
              </a:rPr>
              <a:t>函数定义在</a:t>
            </a:r>
            <a:r>
              <a:rPr lang="en-US" altLang="zh-CN" sz="2800" dirty="0">
                <a:latin typeface="Segoe UI" panose="020B0502040204020203" pitchFamily="34" charset="0"/>
                <a:ea typeface="等线" panose="02010600030101010101" pitchFamily="2" charset="-122"/>
              </a:rPr>
              <a:t>stm32f4xx_gpio.c</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0972800"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spcAft>
                <a:spcPct val="0"/>
              </a:spcAft>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串口初始化</a:t>
            </a:r>
            <a:r>
              <a:rPr kumimoji="0" lang="en-US" altLang="zh-CN"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-GPIO</a:t>
            </a: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初始化</a:t>
            </a:r>
          </a:p>
          <a:p>
            <a:pPr marL="0" marR="0" lvl="0" indent="0" algn="l" defTabSz="914400" rtl="0" eaLnBrk="1" fontAlgn="base" latinLnBrk="0" hangingPunct="1">
              <a:lnSpc>
                <a:spcPct val="100000"/>
              </a:lnSpc>
              <a:spcBef>
                <a:spcPct val="45000"/>
              </a:spcBef>
              <a:spcAft>
                <a:spcPct val="0"/>
              </a:spcAft>
              <a:buClrTx/>
              <a:buSzTx/>
              <a:buFont typeface="Wingdings" panose="05000000000000000000" pitchFamily="2" charset="2"/>
              <a:buNone/>
              <a:defRPr/>
            </a:pPr>
            <a:endParaRPr lang="en-US" altLang="zh-CN" dirty="0">
              <a:latin typeface="Segoe UI" panose="020B0502040204020203" pitchFamily="34" charset="0"/>
              <a:ea typeface="等线" panose="02010600030101010101" pitchFamily="2" charset="-122"/>
            </a:endParaRPr>
          </a:p>
          <a:p>
            <a:pPr marL="342900" marR="0" lvl="0" indent="-342900" algn="l" defTabSz="914400" rtl="0" eaLnBrk="1" fontAlgn="base" latinLnBrk="0" hangingPunct="1">
              <a:lnSpc>
                <a:spcPct val="100000"/>
              </a:lnSpc>
              <a:spcBef>
                <a:spcPct val="45000"/>
              </a:spcBef>
              <a:spcAft>
                <a:spcPct val="0"/>
              </a:spcAft>
              <a:buClrTx/>
              <a:buSzTx/>
              <a:buFont typeface="Wingdings" panose="05000000000000000000" pitchFamily="2" charset="2"/>
              <a:buChar char="l"/>
              <a:defRPr/>
            </a:pPr>
            <a:endParaRPr lang="zh-CN" altLang="en-US" dirty="0">
              <a:latin typeface="Segoe UI" panose="020B0502040204020203" pitchFamily="34" charset="0"/>
              <a:ea typeface="等线" panose="02010600030101010101" pitchFamily="2" charset="-122"/>
            </a:endParaRPr>
          </a:p>
          <a:p>
            <a:pPr marL="0" marR="0" lvl="0" indent="0" algn="l" defTabSz="914400" rtl="0" eaLnBrk="1" fontAlgn="base" latinLnBrk="0" hangingPunct="1">
              <a:lnSpc>
                <a:spcPct val="100000"/>
              </a:lnSpc>
              <a:spcBef>
                <a:spcPct val="45000"/>
              </a:spcBef>
              <a:spcAft>
                <a:spcPct val="0"/>
              </a:spcAft>
              <a:buClrTx/>
              <a:buSzTx/>
              <a:buFont typeface="Wingdings" panose="05000000000000000000" pitchFamily="2" charset="2"/>
              <a:buNone/>
              <a:defRPr/>
            </a:pPr>
            <a:endPar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457200" marR="0" lvl="1" indent="0" algn="l" defTabSz="914400" rtl="0" eaLnBrk="1" fontAlgn="base" latinLnBrk="0" hangingPunct="1">
              <a:lnSpc>
                <a:spcPct val="100000"/>
              </a:lnSpc>
              <a:spcBef>
                <a:spcPct val="45000"/>
              </a:spcBef>
              <a:spcAft>
                <a:spcPct val="0"/>
              </a:spcAft>
              <a:buClrTx/>
              <a:buSzTx/>
              <a:buFontTx/>
              <a:buNone/>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sp>
        <p:nvSpPr>
          <p:cNvPr id="3" name="文本框 2"/>
          <p:cNvSpPr txBox="1"/>
          <p:nvPr/>
        </p:nvSpPr>
        <p:spPr>
          <a:xfrm>
            <a:off x="504190" y="2177415"/>
            <a:ext cx="10468610" cy="523220"/>
          </a:xfrm>
          <a:prstGeom prst="rect">
            <a:avLst/>
          </a:prstGeom>
          <a:noFill/>
        </p:spPr>
        <p:txBody>
          <a:bodyPr wrap="square" rtlCol="0">
            <a:spAutoFit/>
          </a:bodyPr>
          <a:lstStyle/>
          <a:p>
            <a:r>
              <a:rPr lang="en-US" altLang="zh-CN" sz="2800" dirty="0">
                <a:latin typeface="Segoe UI" panose="020B0502040204020203" pitchFamily="34" charset="0"/>
                <a:ea typeface="等线" panose="02010600030101010101" pitchFamily="2" charset="-122"/>
                <a:sym typeface="+mn-ea"/>
              </a:rPr>
              <a:t>stm32f4xx_gpio.h</a:t>
            </a:r>
            <a:r>
              <a:rPr lang="zh-CN" altLang="en-US" sz="2800" dirty="0">
                <a:latin typeface="Segoe UI" panose="020B0502040204020203" pitchFamily="34" charset="0"/>
                <a:ea typeface="等线" panose="02010600030101010101" pitchFamily="2" charset="-122"/>
                <a:sym typeface="+mn-ea"/>
              </a:rPr>
              <a:t>头文件提供了对</a:t>
            </a:r>
            <a:r>
              <a:rPr lang="en-US" altLang="zh-CN" sz="2800" dirty="0">
                <a:latin typeface="Segoe UI" panose="020B0502040204020203" pitchFamily="34" charset="0"/>
                <a:ea typeface="等线" panose="02010600030101010101" pitchFamily="2" charset="-122"/>
                <a:sym typeface="+mn-ea"/>
              </a:rPr>
              <a:t>GPIO</a:t>
            </a:r>
            <a:r>
              <a:rPr lang="zh-CN" altLang="en-US" sz="2800" dirty="0">
                <a:latin typeface="Segoe UI" panose="020B0502040204020203" pitchFamily="34" charset="0"/>
                <a:ea typeface="等线" panose="02010600030101010101" pitchFamily="2" charset="-122"/>
                <a:sym typeface="+mn-ea"/>
              </a:rPr>
              <a:t>进行初始化配置的结构体</a:t>
            </a:r>
          </a:p>
        </p:txBody>
      </p:sp>
      <p:pic>
        <p:nvPicPr>
          <p:cNvPr id="4" name="图片 3"/>
          <p:cNvPicPr>
            <a:picLocks noChangeAspect="1"/>
          </p:cNvPicPr>
          <p:nvPr/>
        </p:nvPicPr>
        <p:blipFill>
          <a:blip r:embed="rId3"/>
          <a:stretch>
            <a:fillRect/>
          </a:stretch>
        </p:blipFill>
        <p:spPr>
          <a:xfrm>
            <a:off x="504190" y="2767965"/>
            <a:ext cx="4906645" cy="3251200"/>
          </a:xfrm>
          <a:prstGeom prst="rect">
            <a:avLst/>
          </a:prstGeom>
        </p:spPr>
      </p:pic>
      <p:sp>
        <p:nvSpPr>
          <p:cNvPr id="6" name="文本框 5"/>
          <p:cNvSpPr txBox="1"/>
          <p:nvPr/>
        </p:nvSpPr>
        <p:spPr>
          <a:xfrm>
            <a:off x="6028055" y="2699385"/>
            <a:ext cx="5501640" cy="2985433"/>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对</a:t>
            </a:r>
            <a:r>
              <a:rPr lang="en-US" altLang="zh-CN" sz="2800" dirty="0">
                <a:latin typeface="Segoe UI" panose="020B0502040204020203" pitchFamily="34" charset="0"/>
                <a:ea typeface="等线" panose="02010600030101010101" pitchFamily="2" charset="-122"/>
              </a:rPr>
              <a:t>GPIO</a:t>
            </a:r>
            <a:r>
              <a:rPr lang="zh-CN" altLang="en-US" sz="2800" dirty="0">
                <a:latin typeface="Segoe UI" panose="020B0502040204020203" pitchFamily="34" charset="0"/>
                <a:ea typeface="等线" panose="02010600030101010101" pitchFamily="2" charset="-122"/>
              </a:rPr>
              <a:t>初始化配置结构体成员进行设置，然后通过GPIO_Init函数进行初始化</a:t>
            </a:r>
          </a:p>
          <a:p>
            <a:pPr marL="914400" lvl="1" indent="-457200">
              <a:buFont typeface="Arial" panose="020B0604020202020204" pitchFamily="34" charset="0"/>
              <a:buChar char="•"/>
            </a:pPr>
            <a:r>
              <a:rPr lang="zh-CN" altLang="en-US" sz="2400" dirty="0">
                <a:latin typeface="Segoe UI" panose="020B0502040204020203" pitchFamily="34" charset="0"/>
                <a:ea typeface="等线" panose="02010600030101010101" pitchFamily="2" charset="-122"/>
              </a:rPr>
              <a:t>参数</a:t>
            </a:r>
            <a:r>
              <a:rPr lang="en-US" altLang="zh-CN" sz="2400" dirty="0">
                <a:latin typeface="Segoe UI" panose="020B0502040204020203" pitchFamily="34" charset="0"/>
                <a:ea typeface="等线" panose="02010600030101010101" pitchFamily="2" charset="-122"/>
              </a:rPr>
              <a:t>1</a:t>
            </a:r>
            <a:r>
              <a:rPr lang="zh-CN" altLang="en-US" sz="2400" dirty="0">
                <a:latin typeface="Segoe UI" panose="020B0502040204020203" pitchFamily="34" charset="0"/>
                <a:ea typeface="等线" panose="02010600030101010101" pitchFamily="2" charset="-122"/>
              </a:rPr>
              <a:t>：</a:t>
            </a:r>
            <a:r>
              <a:rPr lang="en-US" altLang="zh-CN" sz="2400" dirty="0" err="1">
                <a:latin typeface="Segoe UI" panose="020B0502040204020203" pitchFamily="34" charset="0"/>
                <a:ea typeface="等线" panose="02010600030101010101" pitchFamily="2" charset="-122"/>
              </a:rPr>
              <a:t>GPIOx</a:t>
            </a:r>
            <a:endParaRPr lang="en-US" altLang="zh-CN" sz="2400" dirty="0">
              <a:latin typeface="Segoe UI" panose="020B0502040204020203" pitchFamily="34" charset="0"/>
              <a:ea typeface="等线" panose="02010600030101010101" pitchFamily="2" charset="-122"/>
            </a:endParaRPr>
          </a:p>
          <a:p>
            <a:pPr marL="914400" lvl="1" indent="-457200">
              <a:buFont typeface="Arial" panose="020B0604020202020204" pitchFamily="34" charset="0"/>
              <a:buChar char="•"/>
            </a:pPr>
            <a:r>
              <a:rPr lang="zh-CN" altLang="en-US" sz="2400" dirty="0">
                <a:latin typeface="Segoe UI" panose="020B0502040204020203" pitchFamily="34" charset="0"/>
                <a:ea typeface="等线" panose="02010600030101010101" pitchFamily="2" charset="-122"/>
              </a:rPr>
              <a:t>参数</a:t>
            </a:r>
            <a:r>
              <a:rPr lang="en-US" altLang="zh-CN" sz="2400" dirty="0">
                <a:latin typeface="Segoe UI" panose="020B0502040204020203" pitchFamily="34" charset="0"/>
                <a:ea typeface="等线" panose="02010600030101010101" pitchFamily="2" charset="-122"/>
              </a:rPr>
              <a:t>2</a:t>
            </a:r>
            <a:r>
              <a:rPr lang="zh-CN" altLang="en-US" sz="2400" dirty="0">
                <a:latin typeface="Segoe UI" panose="020B0502040204020203" pitchFamily="34" charset="0"/>
                <a:ea typeface="等线" panose="02010600030101010101" pitchFamily="2" charset="-122"/>
              </a:rPr>
              <a:t>：</a:t>
            </a:r>
            <a:r>
              <a:rPr lang="en-US" altLang="zh-CN" sz="2400" dirty="0" err="1">
                <a:latin typeface="Segoe UI" panose="020B0502040204020203" pitchFamily="34" charset="0"/>
                <a:ea typeface="等线" panose="02010600030101010101" pitchFamily="2" charset="-122"/>
              </a:rPr>
              <a:t>GPIO_InitTypeDef</a:t>
            </a:r>
            <a:r>
              <a:rPr lang="zh-CN" altLang="en-US" sz="2400" dirty="0">
                <a:latin typeface="Segoe UI" panose="020B0502040204020203" pitchFamily="34" charset="0"/>
                <a:ea typeface="等线" panose="02010600030101010101" pitchFamily="2" charset="-122"/>
              </a:rPr>
              <a:t>结构体</a:t>
            </a:r>
          </a:p>
          <a:p>
            <a:endParaRPr lang="zh-CN" altLang="en-US" sz="2800" dirty="0">
              <a:latin typeface="Segoe UI" panose="020B0502040204020203" pitchFamily="34" charset="0"/>
              <a:ea typeface="等线" panose="02010600030101010101" pitchFamily="2" charset="-122"/>
            </a:endParaRPr>
          </a:p>
          <a:p>
            <a:endParaRPr lang="zh-CN" altLang="en-US" sz="2800" dirty="0">
              <a:latin typeface="Segoe UI" panose="020B0502040204020203" pitchFamily="34" charset="0"/>
              <a:ea typeface="等线"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1259185"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spcAft>
                <a:spcPct val="0"/>
              </a:spcAft>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串口初始化</a:t>
            </a:r>
            <a:r>
              <a:rPr kumimoji="0" lang="en-US" altLang="zh-CN"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a:t>
            </a: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串口参数初始化</a:t>
            </a:r>
          </a:p>
          <a:p>
            <a:pPr marL="0" marR="0" lvl="0" indent="0" algn="l" defTabSz="914400" rtl="0" eaLnBrk="1" fontAlgn="base" latinLnBrk="0" hangingPunct="1">
              <a:lnSpc>
                <a:spcPct val="100000"/>
              </a:lnSpc>
              <a:spcBef>
                <a:spcPct val="45000"/>
              </a:spcBef>
              <a:spcAft>
                <a:spcPct val="0"/>
              </a:spcAft>
              <a:buClrTx/>
              <a:buSzTx/>
              <a:buFont typeface="Wingdings" panose="05000000000000000000" pitchFamily="2" charset="2"/>
              <a:buNone/>
              <a:defRPr/>
            </a:pPr>
            <a:endParaRPr lang="en-US" altLang="zh-CN" dirty="0">
              <a:latin typeface="Segoe UI" panose="020B0502040204020203" pitchFamily="34" charset="0"/>
              <a:ea typeface="等线" panose="02010600030101010101" pitchFamily="2" charset="-122"/>
            </a:endParaRPr>
          </a:p>
          <a:p>
            <a:pPr marL="342900" marR="0" lvl="0" indent="-342900" algn="l" defTabSz="914400" rtl="0" eaLnBrk="1" fontAlgn="base" latinLnBrk="0" hangingPunct="1">
              <a:lnSpc>
                <a:spcPct val="100000"/>
              </a:lnSpc>
              <a:spcBef>
                <a:spcPct val="45000"/>
              </a:spcBef>
              <a:spcAft>
                <a:spcPct val="0"/>
              </a:spcAft>
              <a:buClrTx/>
              <a:buSzTx/>
              <a:buFont typeface="Wingdings" panose="05000000000000000000" pitchFamily="2" charset="2"/>
              <a:buChar char="l"/>
              <a:defRPr/>
            </a:pPr>
            <a:endParaRPr lang="zh-CN" altLang="en-US" dirty="0">
              <a:latin typeface="Segoe UI" panose="020B0502040204020203" pitchFamily="34" charset="0"/>
              <a:ea typeface="等线" panose="02010600030101010101" pitchFamily="2" charset="-122"/>
            </a:endParaRPr>
          </a:p>
          <a:p>
            <a:pPr marL="0" marR="0" lvl="0" indent="0" algn="l" defTabSz="914400" rtl="0" eaLnBrk="1" fontAlgn="base" latinLnBrk="0" hangingPunct="1">
              <a:lnSpc>
                <a:spcPct val="100000"/>
              </a:lnSpc>
              <a:spcBef>
                <a:spcPct val="45000"/>
              </a:spcBef>
              <a:spcAft>
                <a:spcPct val="0"/>
              </a:spcAft>
              <a:buClrTx/>
              <a:buSzTx/>
              <a:buFont typeface="Wingdings" panose="05000000000000000000" pitchFamily="2" charset="2"/>
              <a:buNone/>
              <a:defRPr/>
            </a:pPr>
            <a:endPar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457200" marR="0" lvl="1" indent="0" algn="l" defTabSz="914400" rtl="0" eaLnBrk="1" fontAlgn="base" latinLnBrk="0" hangingPunct="1">
              <a:lnSpc>
                <a:spcPct val="100000"/>
              </a:lnSpc>
              <a:spcBef>
                <a:spcPct val="45000"/>
              </a:spcBef>
              <a:spcAft>
                <a:spcPct val="0"/>
              </a:spcAft>
              <a:buClrTx/>
              <a:buSzTx/>
              <a:buFontTx/>
              <a:buNone/>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sp>
        <p:nvSpPr>
          <p:cNvPr id="3" name="文本框 2"/>
          <p:cNvSpPr txBox="1"/>
          <p:nvPr/>
        </p:nvSpPr>
        <p:spPr>
          <a:xfrm>
            <a:off x="504190" y="2177415"/>
            <a:ext cx="10468610" cy="521970"/>
          </a:xfrm>
          <a:prstGeom prst="rect">
            <a:avLst/>
          </a:prstGeom>
          <a:noFill/>
        </p:spPr>
        <p:txBody>
          <a:bodyPr wrap="square" rtlCol="0">
            <a:spAutoFit/>
          </a:bodyPr>
          <a:lstStyle/>
          <a:p>
            <a:r>
              <a:rPr lang="en-US" altLang="zh-CN" sz="2800" dirty="0">
                <a:latin typeface="Segoe UI" panose="020B0502040204020203" pitchFamily="34" charset="0"/>
                <a:ea typeface="等线" panose="02010600030101010101" pitchFamily="2" charset="-122"/>
                <a:sym typeface="+mn-ea"/>
              </a:rPr>
              <a:t>stm32f4xx_usart.h</a:t>
            </a:r>
            <a:r>
              <a:rPr lang="zh-CN" altLang="en-US" sz="2800" dirty="0">
                <a:latin typeface="Segoe UI" panose="020B0502040204020203" pitchFamily="34" charset="0"/>
                <a:ea typeface="等线" panose="02010600030101010101" pitchFamily="2" charset="-122"/>
                <a:sym typeface="+mn-ea"/>
              </a:rPr>
              <a:t>头文件提供了串口初始化配置的结构体</a:t>
            </a:r>
            <a:r>
              <a:rPr lang="en-US" altLang="zh-CN" sz="2800" dirty="0">
                <a:latin typeface="Segoe UI" panose="020B0502040204020203" pitchFamily="34" charset="0"/>
                <a:ea typeface="等线" panose="02010600030101010101" pitchFamily="2" charset="-122"/>
                <a:sym typeface="+mn-ea"/>
              </a:rPr>
              <a:t> </a:t>
            </a:r>
          </a:p>
        </p:txBody>
      </p:sp>
      <p:pic>
        <p:nvPicPr>
          <p:cNvPr id="2" name="图片 1"/>
          <p:cNvPicPr>
            <a:picLocks noChangeAspect="1"/>
          </p:cNvPicPr>
          <p:nvPr/>
        </p:nvPicPr>
        <p:blipFill>
          <a:blip r:embed="rId3"/>
          <a:stretch>
            <a:fillRect/>
          </a:stretch>
        </p:blipFill>
        <p:spPr>
          <a:xfrm>
            <a:off x="504190" y="2838450"/>
            <a:ext cx="5572125" cy="2943225"/>
          </a:xfrm>
          <a:prstGeom prst="rect">
            <a:avLst/>
          </a:prstGeom>
        </p:spPr>
      </p:pic>
      <p:sp>
        <p:nvSpPr>
          <p:cNvPr id="5" name="文本框 4"/>
          <p:cNvSpPr txBox="1"/>
          <p:nvPr/>
        </p:nvSpPr>
        <p:spPr>
          <a:xfrm>
            <a:off x="6353810" y="2838450"/>
            <a:ext cx="5687502" cy="3416320"/>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对串口初始化配置结构体成员进行设置，就要通过</a:t>
            </a:r>
            <a:r>
              <a:rPr lang="en-US" altLang="zh-CN" sz="2800" dirty="0" err="1">
                <a:latin typeface="Segoe UI" panose="020B0502040204020203" pitchFamily="34" charset="0"/>
                <a:ea typeface="等线" panose="02010600030101010101" pitchFamily="2" charset="-122"/>
              </a:rPr>
              <a:t>USART_Init</a:t>
            </a:r>
            <a:r>
              <a:rPr lang="zh-CN" altLang="en-US" sz="2800" dirty="0">
                <a:latin typeface="Segoe UI" panose="020B0502040204020203" pitchFamily="34" charset="0"/>
                <a:ea typeface="等线" panose="02010600030101010101" pitchFamily="2" charset="-122"/>
              </a:rPr>
              <a:t>函数进行初始化</a:t>
            </a:r>
            <a:endParaRPr lang="en-US" altLang="zh-CN" sz="2800" dirty="0">
              <a:latin typeface="Segoe UI" panose="020B0502040204020203" pitchFamily="34" charset="0"/>
              <a:ea typeface="等线" panose="02010600030101010101" pitchFamily="2" charset="-122"/>
            </a:endParaRPr>
          </a:p>
          <a:p>
            <a:pPr marL="914400" lvl="1" indent="-457200">
              <a:buFont typeface="Arial" panose="020B0604020202020204" pitchFamily="34" charset="0"/>
              <a:buChar char="•"/>
            </a:pPr>
            <a:r>
              <a:rPr lang="zh-CN" altLang="en-US" sz="2400" dirty="0">
                <a:latin typeface="Segoe UI" panose="020B0502040204020203" pitchFamily="34" charset="0"/>
                <a:ea typeface="等线" panose="02010600030101010101" pitchFamily="2" charset="-122"/>
              </a:rPr>
              <a:t>参数</a:t>
            </a:r>
            <a:r>
              <a:rPr lang="en-US" altLang="zh-CN" sz="2400" dirty="0">
                <a:latin typeface="Segoe UI" panose="020B0502040204020203" pitchFamily="34" charset="0"/>
                <a:ea typeface="等线" panose="02010600030101010101" pitchFamily="2" charset="-122"/>
              </a:rPr>
              <a:t>1</a:t>
            </a:r>
            <a:r>
              <a:rPr lang="zh-CN" altLang="en-US" sz="2400" dirty="0">
                <a:latin typeface="Segoe UI" panose="020B0502040204020203" pitchFamily="34" charset="0"/>
                <a:ea typeface="等线" panose="02010600030101010101" pitchFamily="2" charset="-122"/>
              </a:rPr>
              <a:t>：</a:t>
            </a:r>
            <a:r>
              <a:rPr lang="en-US" altLang="zh-CN" sz="2400" dirty="0" err="1">
                <a:latin typeface="Segoe UI" panose="020B0502040204020203" pitchFamily="34" charset="0"/>
                <a:ea typeface="等线" panose="02010600030101010101" pitchFamily="2" charset="-122"/>
              </a:rPr>
              <a:t>USARTx</a:t>
            </a:r>
            <a:endParaRPr lang="en-US" altLang="zh-CN" sz="2400" dirty="0">
              <a:latin typeface="Segoe UI" panose="020B0502040204020203" pitchFamily="34" charset="0"/>
              <a:ea typeface="等线" panose="02010600030101010101" pitchFamily="2" charset="-122"/>
            </a:endParaRPr>
          </a:p>
          <a:p>
            <a:pPr marL="914400" lvl="1" indent="-457200">
              <a:buFont typeface="Arial" panose="020B0604020202020204" pitchFamily="34" charset="0"/>
              <a:buChar char="•"/>
            </a:pPr>
            <a:r>
              <a:rPr lang="zh-CN" altLang="en-US" sz="2400" dirty="0">
                <a:latin typeface="Segoe UI" panose="020B0502040204020203" pitchFamily="34" charset="0"/>
                <a:ea typeface="等线" panose="02010600030101010101" pitchFamily="2" charset="-122"/>
              </a:rPr>
              <a:t>参数</a:t>
            </a:r>
            <a:r>
              <a:rPr lang="en-US" altLang="zh-CN" sz="2400" dirty="0">
                <a:latin typeface="Segoe UI" panose="020B0502040204020203" pitchFamily="34" charset="0"/>
                <a:ea typeface="等线" panose="02010600030101010101" pitchFamily="2" charset="-122"/>
              </a:rPr>
              <a:t>2</a:t>
            </a:r>
            <a:r>
              <a:rPr lang="zh-CN" altLang="en-US" sz="2400" dirty="0">
                <a:latin typeface="Segoe UI" panose="020B0502040204020203" pitchFamily="34" charset="0"/>
                <a:ea typeface="等线" panose="02010600030101010101" pitchFamily="2" charset="-122"/>
              </a:rPr>
              <a:t>：</a:t>
            </a:r>
            <a:r>
              <a:rPr lang="en-US" altLang="zh-CN" sz="2400" dirty="0" err="1">
                <a:latin typeface="Segoe UI" panose="020B0502040204020203" pitchFamily="34" charset="0"/>
                <a:ea typeface="等线" panose="02010600030101010101" pitchFamily="2" charset="-122"/>
              </a:rPr>
              <a:t>USART_InitTypeDef</a:t>
            </a:r>
            <a:r>
              <a:rPr lang="zh-CN" altLang="en-US" sz="2400" dirty="0">
                <a:latin typeface="Segoe UI" panose="020B0502040204020203" pitchFamily="34" charset="0"/>
                <a:ea typeface="等线" panose="02010600030101010101" pitchFamily="2" charset="-122"/>
              </a:rPr>
              <a:t>结构体</a:t>
            </a:r>
          </a:p>
          <a:p>
            <a:r>
              <a:rPr lang="zh-CN" altLang="en-US" sz="2800" dirty="0">
                <a:latin typeface="Segoe UI" panose="020B0502040204020203" pitchFamily="34" charset="0"/>
                <a:ea typeface="等线" panose="02010600030101010101" pitchFamily="2" charset="-122"/>
              </a:rPr>
              <a:t>通过USART_Cmd函数使能串口</a:t>
            </a:r>
          </a:p>
          <a:p>
            <a:pPr marL="914400" lvl="1" indent="-457200">
              <a:buFont typeface="Arial" panose="020B0604020202020204" pitchFamily="34" charset="0"/>
              <a:buChar char="•"/>
            </a:pPr>
            <a:r>
              <a:rPr lang="zh-CN" altLang="en-US" sz="2400" dirty="0">
                <a:latin typeface="Segoe UI" panose="020B0502040204020203" pitchFamily="34" charset="0"/>
                <a:ea typeface="等线" panose="02010600030101010101" pitchFamily="2" charset="-122"/>
              </a:rPr>
              <a:t>参数</a:t>
            </a:r>
            <a:r>
              <a:rPr lang="en-US" altLang="zh-CN" sz="2400" dirty="0">
                <a:latin typeface="Segoe UI" panose="020B0502040204020203" pitchFamily="34" charset="0"/>
                <a:ea typeface="等线" panose="02010600030101010101" pitchFamily="2" charset="-122"/>
              </a:rPr>
              <a:t>1</a:t>
            </a:r>
            <a:r>
              <a:rPr lang="zh-CN" altLang="en-US" sz="2400" dirty="0">
                <a:latin typeface="Segoe UI" panose="020B0502040204020203" pitchFamily="34" charset="0"/>
                <a:ea typeface="等线" panose="02010600030101010101" pitchFamily="2" charset="-122"/>
              </a:rPr>
              <a:t>：</a:t>
            </a:r>
            <a:r>
              <a:rPr lang="en-US" altLang="zh-CN" sz="2400" dirty="0" err="1">
                <a:latin typeface="Segoe UI" panose="020B0502040204020203" pitchFamily="34" charset="0"/>
                <a:ea typeface="等线" panose="02010600030101010101" pitchFamily="2" charset="-122"/>
              </a:rPr>
              <a:t>USARTx</a:t>
            </a:r>
            <a:endParaRPr lang="en-US" altLang="zh-CN" sz="2400" dirty="0">
              <a:latin typeface="Segoe UI" panose="020B0502040204020203" pitchFamily="34" charset="0"/>
              <a:ea typeface="等线" panose="02010600030101010101" pitchFamily="2" charset="-122"/>
            </a:endParaRPr>
          </a:p>
          <a:p>
            <a:pPr marL="914400" lvl="1" indent="-457200">
              <a:buFont typeface="Arial" panose="020B0604020202020204" pitchFamily="34" charset="0"/>
              <a:buChar char="•"/>
            </a:pPr>
            <a:r>
              <a:rPr lang="zh-CN" altLang="en-US" sz="2400" dirty="0">
                <a:latin typeface="Segoe UI" panose="020B0502040204020203" pitchFamily="34" charset="0"/>
                <a:ea typeface="等线" panose="02010600030101010101" pitchFamily="2" charset="-122"/>
              </a:rPr>
              <a:t>参数</a:t>
            </a:r>
            <a:r>
              <a:rPr lang="en-US" altLang="zh-CN" sz="2400" dirty="0">
                <a:latin typeface="Segoe UI" panose="020B0502040204020203" pitchFamily="34" charset="0"/>
                <a:ea typeface="等线" panose="02010600030101010101" pitchFamily="2" charset="-122"/>
              </a:rPr>
              <a:t>2</a:t>
            </a:r>
            <a:r>
              <a:rPr lang="zh-CN" altLang="en-US" sz="2400" dirty="0">
                <a:latin typeface="Segoe UI" panose="020B0502040204020203" pitchFamily="34" charset="0"/>
                <a:ea typeface="等线" panose="02010600030101010101" pitchFamily="2" charset="-122"/>
              </a:rPr>
              <a:t>：使能状态</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1595735" cy="4736465"/>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spcAft>
                <a:spcPct val="0"/>
              </a:spcAft>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串口输出字符串的自定义实现</a:t>
            </a: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sp>
        <p:nvSpPr>
          <p:cNvPr id="2" name="文本框 1"/>
          <p:cNvSpPr txBox="1"/>
          <p:nvPr/>
        </p:nvSpPr>
        <p:spPr>
          <a:xfrm>
            <a:off x="647700" y="2245360"/>
            <a:ext cx="7479030" cy="2245360"/>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流程：</a:t>
            </a:r>
          </a:p>
          <a:p>
            <a:r>
              <a:rPr lang="en-US" altLang="zh-CN" sz="2800" dirty="0">
                <a:latin typeface="Segoe UI" panose="020B0502040204020203" pitchFamily="34" charset="0"/>
                <a:ea typeface="等线" panose="02010600030101010101" pitchFamily="2" charset="-122"/>
              </a:rPr>
              <a:t>1.</a:t>
            </a:r>
            <a:r>
              <a:rPr lang="zh-CN" altLang="en-US" sz="2800" dirty="0">
                <a:latin typeface="Segoe UI" panose="020B0502040204020203" pitchFamily="34" charset="0"/>
                <a:ea typeface="等线" panose="02010600030101010101" pitchFamily="2" charset="-122"/>
              </a:rPr>
              <a:t>解析格式并存入发送缓存区</a:t>
            </a:r>
          </a:p>
          <a:p>
            <a:r>
              <a:rPr lang="en-US" altLang="zh-CN" sz="2800" dirty="0">
                <a:latin typeface="Segoe UI" panose="020B0502040204020203" pitchFamily="34" charset="0"/>
                <a:ea typeface="等线" panose="02010600030101010101" pitchFamily="2" charset="-122"/>
              </a:rPr>
              <a:t>2.</a:t>
            </a:r>
            <a:r>
              <a:rPr lang="zh-CN" altLang="en-US" sz="2800" dirty="0">
                <a:latin typeface="Segoe UI" panose="020B0502040204020203" pitchFamily="34" charset="0"/>
                <a:ea typeface="等线" panose="02010600030101010101" pitchFamily="2" charset="-122"/>
              </a:rPr>
              <a:t>循环发送缓存区数据</a:t>
            </a:r>
          </a:p>
          <a:p>
            <a:endParaRPr lang="zh-CN" altLang="en-US" sz="2800" dirty="0">
              <a:latin typeface="Segoe UI" panose="020B0502040204020203" pitchFamily="34" charset="0"/>
              <a:ea typeface="等线" panose="02010600030101010101" pitchFamily="2" charset="-122"/>
            </a:endParaRPr>
          </a:p>
          <a:p>
            <a:r>
              <a:rPr lang="zh-CN" altLang="en-US" sz="2800" dirty="0">
                <a:latin typeface="Segoe UI" panose="020B0502040204020203" pitchFamily="34" charset="0"/>
                <a:ea typeface="等线" panose="02010600030101010101" pitchFamily="2" charset="-122"/>
              </a:rPr>
              <a:t>解析步骤给出：需要添加头文件stdarg.h</a:t>
            </a:r>
          </a:p>
        </p:txBody>
      </p:sp>
      <p:pic>
        <p:nvPicPr>
          <p:cNvPr id="4" name="图片 3"/>
          <p:cNvPicPr>
            <a:picLocks noChangeAspect="1"/>
          </p:cNvPicPr>
          <p:nvPr/>
        </p:nvPicPr>
        <p:blipFill>
          <a:blip r:embed="rId3"/>
          <a:stretch>
            <a:fillRect/>
          </a:stretch>
        </p:blipFill>
        <p:spPr>
          <a:xfrm>
            <a:off x="647700" y="4490720"/>
            <a:ext cx="7391400" cy="1676400"/>
          </a:xfrm>
          <a:prstGeom prst="rect">
            <a:avLst/>
          </a:prstGeom>
        </p:spPr>
      </p:pic>
      <p:sp>
        <p:nvSpPr>
          <p:cNvPr id="7" name="文本框 6"/>
          <p:cNvSpPr txBox="1"/>
          <p:nvPr/>
        </p:nvSpPr>
        <p:spPr>
          <a:xfrm>
            <a:off x="8126095" y="2130425"/>
            <a:ext cx="3469640" cy="3969385"/>
          </a:xfrm>
          <a:prstGeom prst="rect">
            <a:avLst/>
          </a:prstGeom>
          <a:noFill/>
        </p:spPr>
        <p:txBody>
          <a:bodyPr wrap="square" rtlCol="0">
            <a:spAutoFit/>
          </a:bodyPr>
          <a:lstStyle/>
          <a:p>
            <a:r>
              <a:rPr lang="zh-CN" altLang="en-US" sz="2800">
                <a:latin typeface="Segoe UI" panose="020B0502040204020203" pitchFamily="34" charset="0"/>
                <a:ea typeface="等线" panose="02010600030101010101" pitchFamily="2" charset="-122"/>
              </a:rPr>
              <a:t>对于缓冲区数据的发送提供思路：</a:t>
            </a:r>
          </a:p>
          <a:p>
            <a:r>
              <a:rPr lang="en-US" altLang="zh-CN" sz="2800">
                <a:latin typeface="Segoe UI" panose="020B0502040204020203" pitchFamily="34" charset="0"/>
                <a:ea typeface="等线" panose="02010600030101010101" pitchFamily="2" charset="-122"/>
              </a:rPr>
              <a:t>1</a:t>
            </a:r>
            <a:r>
              <a:rPr lang="zh-CN" altLang="en-US" sz="2800">
                <a:latin typeface="Segoe UI" panose="020B0502040204020203" pitchFamily="34" charset="0"/>
                <a:ea typeface="等线" panose="02010600030101010101" pitchFamily="2" charset="-122"/>
              </a:rPr>
              <a:t>、通过判断</a:t>
            </a:r>
            <a:r>
              <a:rPr lang="en-US" altLang="zh-CN" sz="2800">
                <a:latin typeface="Segoe UI" panose="020B0502040204020203" pitchFamily="34" charset="0"/>
                <a:ea typeface="等线" panose="02010600030101010101" pitchFamily="2" charset="-122"/>
              </a:rPr>
              <a:t>USART1</a:t>
            </a:r>
            <a:r>
              <a:rPr lang="zh-CN" altLang="en-US" sz="2800">
                <a:latin typeface="Segoe UI" panose="020B0502040204020203" pitchFamily="34" charset="0"/>
                <a:ea typeface="等线" panose="02010600030101010101" pitchFamily="2" charset="-122"/>
              </a:rPr>
              <a:t>的</a:t>
            </a:r>
            <a:r>
              <a:rPr lang="en-US" altLang="zh-CN" sz="2800">
                <a:latin typeface="Segoe UI" panose="020B0502040204020203" pitchFamily="34" charset="0"/>
                <a:ea typeface="等线" panose="02010600030101010101" pitchFamily="2" charset="-122"/>
              </a:rPr>
              <a:t>SR</a:t>
            </a:r>
            <a:r>
              <a:rPr lang="zh-CN" altLang="en-US" sz="2800">
                <a:latin typeface="Segoe UI" panose="020B0502040204020203" pitchFamily="34" charset="0"/>
                <a:ea typeface="等线" panose="02010600030101010101" pitchFamily="2" charset="-122"/>
              </a:rPr>
              <a:t>寄存器的</a:t>
            </a:r>
            <a:r>
              <a:rPr lang="en-US" altLang="zh-CN" sz="2800">
                <a:latin typeface="Segoe UI" panose="020B0502040204020203" pitchFamily="34" charset="0"/>
                <a:ea typeface="等线" panose="02010600030101010101" pitchFamily="2" charset="-122"/>
              </a:rPr>
              <a:t>6</a:t>
            </a:r>
            <a:r>
              <a:rPr lang="zh-CN" altLang="en-US" sz="2800">
                <a:latin typeface="Segoe UI" panose="020B0502040204020203" pitchFamily="34" charset="0"/>
                <a:ea typeface="等线" panose="02010600030101010101" pitchFamily="2" charset="-122"/>
              </a:rPr>
              <a:t>号位</a:t>
            </a:r>
            <a:r>
              <a:rPr lang="en-US" altLang="zh-CN" sz="2800">
                <a:latin typeface="Segoe UI" panose="020B0502040204020203" pitchFamily="34" charset="0"/>
                <a:ea typeface="等线" panose="02010600030101010101" pitchFamily="2" charset="-122"/>
              </a:rPr>
              <a:t>TC</a:t>
            </a:r>
            <a:r>
              <a:rPr lang="zh-CN" altLang="en-US" sz="2800">
                <a:latin typeface="Segoe UI" panose="020B0502040204020203" pitchFamily="34" charset="0"/>
                <a:ea typeface="等线" panose="02010600030101010101" pitchFamily="2" charset="-122"/>
              </a:rPr>
              <a:t>是否为</a:t>
            </a:r>
            <a:r>
              <a:rPr lang="en-US" altLang="zh-CN" sz="2800">
                <a:latin typeface="Segoe UI" panose="020B0502040204020203" pitchFamily="34" charset="0"/>
                <a:ea typeface="等线" panose="02010600030101010101" pitchFamily="2" charset="-122"/>
              </a:rPr>
              <a:t>1</a:t>
            </a:r>
            <a:r>
              <a:rPr lang="zh-CN" altLang="en-US" sz="2800">
                <a:latin typeface="Segoe UI" panose="020B0502040204020203" pitchFamily="34" charset="0"/>
                <a:ea typeface="等线" panose="02010600030101010101" pitchFamily="2" charset="-122"/>
              </a:rPr>
              <a:t>可判断是否发送完毕。</a:t>
            </a:r>
          </a:p>
          <a:p>
            <a:r>
              <a:rPr lang="en-US" altLang="zh-CN" sz="2800">
                <a:latin typeface="Segoe UI" panose="020B0502040204020203" pitchFamily="34" charset="0"/>
                <a:ea typeface="等线" panose="02010600030101010101" pitchFamily="2" charset="-122"/>
              </a:rPr>
              <a:t>2</a:t>
            </a:r>
            <a:r>
              <a:rPr lang="zh-CN" altLang="en-US" sz="2800">
                <a:latin typeface="Segoe UI" panose="020B0502040204020203" pitchFamily="34" charset="0"/>
                <a:ea typeface="等线" panose="02010600030101010101" pitchFamily="2" charset="-122"/>
              </a:rPr>
              <a:t>、将数据放入</a:t>
            </a:r>
            <a:r>
              <a:rPr lang="en-US" altLang="zh-CN" sz="2800">
                <a:latin typeface="Segoe UI" panose="020B0502040204020203" pitchFamily="34" charset="0"/>
                <a:ea typeface="等线" panose="02010600030101010101" pitchFamily="2" charset="-122"/>
              </a:rPr>
              <a:t>USART1</a:t>
            </a:r>
            <a:r>
              <a:rPr lang="zh-CN" altLang="en-US" sz="2800">
                <a:latin typeface="Segoe UI" panose="020B0502040204020203" pitchFamily="34" charset="0"/>
                <a:ea typeface="等线" panose="02010600030101010101" pitchFamily="2" charset="-122"/>
              </a:rPr>
              <a:t>的</a:t>
            </a:r>
            <a:r>
              <a:rPr lang="en-US" altLang="zh-CN" sz="2800">
                <a:latin typeface="Segoe UI" panose="020B0502040204020203" pitchFamily="34" charset="0"/>
                <a:ea typeface="等线" panose="02010600030101010101" pitchFamily="2" charset="-122"/>
              </a:rPr>
              <a:t>DR</a:t>
            </a:r>
            <a:r>
              <a:rPr lang="zh-CN" altLang="en-US" sz="2800">
                <a:latin typeface="Segoe UI" panose="020B0502040204020203" pitchFamily="34" charset="0"/>
                <a:ea typeface="等线" panose="02010600030101010101" pitchFamily="2" charset="-122"/>
              </a:rPr>
              <a:t>寄存器中即可自动发送</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0972800"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spcAft>
                <a:spcPct val="0"/>
              </a:spcAft>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蜂鸣器</a:t>
            </a: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45000"/>
              </a:spcBef>
              <a:spcAft>
                <a:spcPct val="0"/>
              </a:spcAft>
              <a:buClrTx/>
              <a:buSzTx/>
              <a:buFontTx/>
              <a:buChar char="–"/>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sp>
        <p:nvSpPr>
          <p:cNvPr id="3" name="文本框 2"/>
          <p:cNvSpPr txBox="1"/>
          <p:nvPr/>
        </p:nvSpPr>
        <p:spPr>
          <a:xfrm>
            <a:off x="581025" y="2123440"/>
            <a:ext cx="10139680" cy="954107"/>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驱动蜂鸣器需要使能时钟，GPIO初始化（无需选择复用功能）设置为普通输出模式，配置下拉电阻</a:t>
            </a:r>
          </a:p>
        </p:txBody>
      </p:sp>
      <p:pic>
        <p:nvPicPr>
          <p:cNvPr id="7" name="图片 6"/>
          <p:cNvPicPr>
            <a:picLocks noChangeAspect="1"/>
          </p:cNvPicPr>
          <p:nvPr/>
        </p:nvPicPr>
        <p:blipFill>
          <a:blip r:embed="rId3"/>
          <a:stretch>
            <a:fillRect/>
          </a:stretch>
        </p:blipFill>
        <p:spPr>
          <a:xfrm>
            <a:off x="688975" y="4080510"/>
            <a:ext cx="6542405" cy="457835"/>
          </a:xfrm>
          <a:prstGeom prst="rect">
            <a:avLst/>
          </a:prstGeom>
        </p:spPr>
      </p:pic>
      <p:pic>
        <p:nvPicPr>
          <p:cNvPr id="8" name="图片 7"/>
          <p:cNvPicPr>
            <a:picLocks noChangeAspect="1"/>
          </p:cNvPicPr>
          <p:nvPr/>
        </p:nvPicPr>
        <p:blipFill>
          <a:blip r:embed="rId4"/>
          <a:stretch>
            <a:fillRect/>
          </a:stretch>
        </p:blipFill>
        <p:spPr>
          <a:xfrm>
            <a:off x="8564880" y="4911725"/>
            <a:ext cx="2752725" cy="546100"/>
          </a:xfrm>
          <a:prstGeom prst="rect">
            <a:avLst/>
          </a:prstGeom>
        </p:spPr>
      </p:pic>
      <p:sp>
        <p:nvSpPr>
          <p:cNvPr id="9" name="文本框 8"/>
          <p:cNvSpPr txBox="1"/>
          <p:nvPr/>
        </p:nvSpPr>
        <p:spPr>
          <a:xfrm>
            <a:off x="688975" y="4911725"/>
            <a:ext cx="7480300" cy="521970"/>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只需要给GPIO口输出高电平就可以开启蜂鸣器</a:t>
            </a:r>
          </a:p>
        </p:txBody>
      </p:sp>
      <p:sp>
        <p:nvSpPr>
          <p:cNvPr id="2" name="文本框 1"/>
          <p:cNvSpPr txBox="1"/>
          <p:nvPr/>
        </p:nvSpPr>
        <p:spPr>
          <a:xfrm>
            <a:off x="581025" y="3380740"/>
            <a:ext cx="6354445" cy="521970"/>
          </a:xfrm>
          <a:prstGeom prst="rect">
            <a:avLst/>
          </a:prstGeom>
          <a:noFill/>
        </p:spPr>
        <p:txBody>
          <a:bodyPr wrap="square" rtlCol="0">
            <a:spAutoFit/>
          </a:bodyPr>
          <a:lstStyle/>
          <a:p>
            <a:r>
              <a:rPr lang="zh-CN" altLang="en-US" sz="2800">
                <a:latin typeface="Segoe UI" panose="020B0502040204020203" pitchFamily="34" charset="0"/>
                <a:ea typeface="等线" panose="02010600030101010101" pitchFamily="2" charset="-122"/>
              </a:rPr>
              <a:t>可以设置一个宏定义，方便理解与输出</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1713845"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按键</a:t>
            </a: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45000"/>
              </a:spcBef>
              <a:spcAft>
                <a:spcPct val="0"/>
              </a:spcAft>
              <a:buClrTx/>
              <a:buSzTx/>
              <a:buFontTx/>
              <a:buChar char="–"/>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sp>
        <p:nvSpPr>
          <p:cNvPr id="3" name="文本框 2"/>
          <p:cNvSpPr txBox="1"/>
          <p:nvPr/>
        </p:nvSpPr>
        <p:spPr>
          <a:xfrm>
            <a:off x="527685" y="2181225"/>
            <a:ext cx="11186795" cy="953135"/>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初始化与蜂鸣器流程一样，但是需要注意</a:t>
            </a:r>
            <a:r>
              <a:rPr lang="en-US" altLang="zh-CN" sz="2800" dirty="0">
                <a:latin typeface="Segoe UI" panose="020B0502040204020203" pitchFamily="34" charset="0"/>
                <a:ea typeface="等线" panose="02010600030101010101" pitchFamily="2" charset="-122"/>
              </a:rPr>
              <a:t>WK_UP</a:t>
            </a:r>
            <a:r>
              <a:rPr lang="zh-CN" altLang="en-US" sz="2800" dirty="0">
                <a:latin typeface="Segoe UI" panose="020B0502040204020203" pitchFamily="34" charset="0"/>
                <a:ea typeface="等线" panose="02010600030101010101" pitchFamily="2" charset="-122"/>
              </a:rPr>
              <a:t>按键需要配置下拉电阻，其他按键需要配置上拉电阻，都是普通输入模式</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vert="horz" wrap="square" lIns="91440" tIns="45720" rIns="91440" bIns="45720" anchor="ctr" anchorCtr="0"/>
          <a:lstStyle/>
          <a:p>
            <a:r>
              <a:rPr lang="en-US" altLang="zh-CN" dirty="0">
                <a:latin typeface="Segoe UI" panose="020B0502040204020203" pitchFamily="34" charset="0"/>
                <a:ea typeface="等线" panose="02010600030101010101" pitchFamily="2" charset="-122"/>
              </a:rPr>
              <a:t>Keil uVision5</a:t>
            </a:r>
          </a:p>
        </p:txBody>
      </p:sp>
      <p:sp>
        <p:nvSpPr>
          <p:cNvPr id="3" name="内容占位符 2"/>
          <p:cNvSpPr>
            <a:spLocks noGrp="1"/>
          </p:cNvSpPr>
          <p:nvPr>
            <p:ph idx="1"/>
          </p:nvPr>
        </p:nvSpPr>
        <p:spPr>
          <a:xfrm>
            <a:off x="426720" y="1264920"/>
            <a:ext cx="11338560" cy="4953000"/>
          </a:xfrm>
        </p:spPr>
        <p:txBody>
          <a:bodyPr vert="horz" wrap="square" lIns="91440" tIns="45720" rIns="91440" bIns="45720" numCol="1" anchor="t" anchorCtr="0" compatLnSpc="1">
            <a:normAutofit fontScale="92500" lnSpcReduction="20000"/>
          </a:bodyPr>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lang="en-US" sz="3000" b="0" dirty="0">
                <a:solidFill>
                  <a:schemeClr val="tx1"/>
                </a:solidFill>
                <a:latin typeface="Segoe UI" panose="020B0502040204020203" pitchFamily="34" charset="0"/>
                <a:ea typeface="等线" panose="02010600030101010101" pitchFamily="2" charset="-122"/>
              </a:rPr>
              <a:t>Keil </a:t>
            </a:r>
            <a:r>
              <a:rPr lang="en-US" sz="3000" b="0" dirty="0" err="1">
                <a:solidFill>
                  <a:schemeClr val="tx1"/>
                </a:solidFill>
                <a:latin typeface="Segoe UI" panose="020B0502040204020203" pitchFamily="34" charset="0"/>
                <a:ea typeface="等线" panose="02010600030101010101" pitchFamily="2" charset="-122"/>
              </a:rPr>
              <a:t>MDK-ARM是Keil软件公司出品的支持ARM微控制器的一款IDE（集成开发环境</a:t>
            </a:r>
            <a:r>
              <a:rPr lang="en-US" sz="3000" b="0" dirty="0">
                <a:solidFill>
                  <a:schemeClr val="tx1"/>
                </a:solidFill>
                <a:latin typeface="Segoe UI" panose="020B0502040204020203" pitchFamily="34" charset="0"/>
                <a:ea typeface="等线" panose="02010600030101010101" pitchFamily="2" charset="-122"/>
              </a:rPr>
              <a:t>）。</a:t>
            </a:r>
            <a:endParaRPr lang="zh-CN" altLang="en-US" sz="3000" b="0" dirty="0">
              <a:solidFill>
                <a:schemeClr val="tx1"/>
              </a:solidFill>
              <a:latin typeface="Segoe UI" panose="020B0502040204020203" pitchFamily="34" charset="0"/>
              <a:ea typeface="等线" panose="02010600030101010101" pitchFamily="2" charset="-12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lang="zh-CN" altLang="en-US" sz="3000" b="0" dirty="0">
                <a:solidFill>
                  <a:schemeClr val="tx1"/>
                </a:solidFill>
                <a:latin typeface="Segoe UI" panose="020B0502040204020203" pitchFamily="34" charset="0"/>
                <a:ea typeface="等线" panose="02010600030101010101" pitchFamily="2" charset="-122"/>
              </a:rPr>
              <a:t>MDK-ARM包含了工业标准的Keil C编译器、宏汇编器、调试器、实时内核等组件。具有业行领先的ARM C/C++编译工具链，完美支持Cortex-M、Cortex-R4、ARM7和ARM9系列器件，包含世界上品牌的芯片。比如：ST、Atmel、Freescale、NXP、TI等众多大公司微控制器芯片，具体由下列内容组成：</a:t>
            </a:r>
          </a:p>
          <a:p>
            <a:pPr lvl="1" indent="-342900">
              <a:buFontTx/>
              <a:buChar char="•"/>
              <a:defRPr/>
            </a:pPr>
            <a:r>
              <a:rPr kumimoji="0" lang="zh-CN" altLang="en-US"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cs"/>
              </a:rPr>
              <a:t>编辑环境</a:t>
            </a:r>
          </a:p>
          <a:p>
            <a:pPr lvl="1" indent="-342900">
              <a:buFontTx/>
              <a:buChar char="•"/>
              <a:defRPr/>
            </a:pPr>
            <a:r>
              <a:rPr kumimoji="0" lang="zh-CN" altLang="en-US"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cs"/>
              </a:rPr>
              <a:t>系统配置</a:t>
            </a:r>
          </a:p>
          <a:p>
            <a:pPr lvl="1" indent="-342900">
              <a:buFontTx/>
              <a:buChar char="•"/>
              <a:defRPr/>
            </a:pPr>
            <a:r>
              <a:rPr kumimoji="0" lang="zh-CN" altLang="en-US"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cs"/>
              </a:rPr>
              <a:t>编译环境</a:t>
            </a:r>
          </a:p>
          <a:p>
            <a:pPr lvl="1" indent="-342900">
              <a:buFontTx/>
              <a:buChar char="•"/>
              <a:defRPr/>
            </a:pPr>
            <a:r>
              <a:rPr kumimoji="0" lang="zh-CN" altLang="en-US"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cs"/>
              </a:rPr>
              <a:t>目标机管理</a:t>
            </a:r>
          </a:p>
          <a:p>
            <a:pPr lvl="1" indent="-342900">
              <a:buFontTx/>
              <a:buChar char="•"/>
              <a:defRPr/>
            </a:pPr>
            <a:r>
              <a:rPr kumimoji="0" lang="zh-CN" altLang="en-US"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cs"/>
              </a:rPr>
              <a:t>调试环境</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1713845"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按键</a:t>
            </a:r>
          </a:p>
          <a:p>
            <a:pPr marL="457200" marR="0" lvl="1" indent="0" algn="l" defTabSz="914400" rtl="0" eaLnBrk="1" fontAlgn="base" latinLnBrk="0" hangingPunct="1">
              <a:lnSpc>
                <a:spcPct val="100000"/>
              </a:lnSpc>
              <a:spcBef>
                <a:spcPct val="20000"/>
              </a:spcBef>
              <a:spcAft>
                <a:spcPct val="0"/>
              </a:spcAft>
              <a:buClrTx/>
              <a:buSzTx/>
              <a:buFontTx/>
              <a:buNone/>
              <a:defRPr/>
            </a:pPr>
            <a:r>
              <a:rPr lang="zh-CN" altLang="en-US" dirty="0">
                <a:latin typeface="Segoe UI" panose="020B0502040204020203" pitchFamily="34" charset="0"/>
                <a:ea typeface="等线" panose="02010600030101010101" pitchFamily="2" charset="-122"/>
                <a:sym typeface="+mn-ea"/>
              </a:rPr>
              <a:t>同样可以在头文件宏定义按键，方便操作</a:t>
            </a: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45000"/>
              </a:spcBef>
              <a:spcAft>
                <a:spcPct val="0"/>
              </a:spcAft>
              <a:buClrTx/>
              <a:buSzTx/>
              <a:buFontTx/>
              <a:buChar char="–"/>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pic>
        <p:nvPicPr>
          <p:cNvPr id="4" name="图片 3"/>
          <p:cNvPicPr>
            <a:picLocks noChangeAspect="1"/>
          </p:cNvPicPr>
          <p:nvPr/>
        </p:nvPicPr>
        <p:blipFill>
          <a:blip r:embed="rId3"/>
          <a:stretch>
            <a:fillRect/>
          </a:stretch>
        </p:blipFill>
        <p:spPr>
          <a:xfrm>
            <a:off x="527050" y="4327525"/>
            <a:ext cx="3772535" cy="1387475"/>
          </a:xfrm>
          <a:prstGeom prst="rect">
            <a:avLst/>
          </a:prstGeom>
        </p:spPr>
      </p:pic>
      <p:pic>
        <p:nvPicPr>
          <p:cNvPr id="10" name="图片 9"/>
          <p:cNvPicPr>
            <a:picLocks noChangeAspect="1"/>
          </p:cNvPicPr>
          <p:nvPr/>
        </p:nvPicPr>
        <p:blipFill>
          <a:blip r:embed="rId4"/>
          <a:stretch>
            <a:fillRect/>
          </a:stretch>
        </p:blipFill>
        <p:spPr>
          <a:xfrm>
            <a:off x="527050" y="2759710"/>
            <a:ext cx="7566660" cy="1339215"/>
          </a:xfrm>
          <a:prstGeom prst="rect">
            <a:avLst/>
          </a:prstGeom>
        </p:spPr>
      </p:pic>
      <p:sp>
        <p:nvSpPr>
          <p:cNvPr id="2" name="文本框 1"/>
          <p:cNvSpPr txBox="1"/>
          <p:nvPr/>
        </p:nvSpPr>
        <p:spPr>
          <a:xfrm>
            <a:off x="4733290" y="4327525"/>
            <a:ext cx="5913755" cy="1383665"/>
          </a:xfrm>
          <a:prstGeom prst="rect">
            <a:avLst/>
          </a:prstGeom>
          <a:noFill/>
        </p:spPr>
        <p:txBody>
          <a:bodyPr wrap="square" rtlCol="0">
            <a:spAutoFit/>
          </a:bodyPr>
          <a:lstStyle/>
          <a:p>
            <a:r>
              <a:rPr lang="zh-CN" altLang="en-US" sz="2800">
                <a:latin typeface="Segoe UI" panose="020B0502040204020203" pitchFamily="34" charset="0"/>
                <a:ea typeface="等线" panose="02010600030101010101" pitchFamily="2" charset="-122"/>
              </a:rPr>
              <a:t>为了方便区分是哪一个按键，可以宏定义按键标志，在按键扫描函数中返回对应的标志值</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0972800"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spcAft>
                <a:spcPct val="0"/>
              </a:spcAft>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按键</a:t>
            </a: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45000"/>
              </a:spcBef>
              <a:spcAft>
                <a:spcPct val="0"/>
              </a:spcAft>
              <a:buClrTx/>
              <a:buSzTx/>
              <a:buFontTx/>
              <a:buChar char="–"/>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sp>
        <p:nvSpPr>
          <p:cNvPr id="3" name="文本框 2"/>
          <p:cNvSpPr txBox="1"/>
          <p:nvPr/>
        </p:nvSpPr>
        <p:spPr>
          <a:xfrm>
            <a:off x="497205" y="2093595"/>
            <a:ext cx="10543540" cy="1383665"/>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使用按键的基本流程：</a:t>
            </a:r>
          </a:p>
          <a:p>
            <a:r>
              <a:rPr lang="en-US" altLang="zh-CN" sz="2800" dirty="0">
                <a:latin typeface="Segoe UI" panose="020B0502040204020203" pitchFamily="34" charset="0"/>
                <a:ea typeface="等线" panose="02010600030101010101" pitchFamily="2" charset="-122"/>
              </a:rPr>
              <a:t>1.</a:t>
            </a:r>
            <a:r>
              <a:rPr lang="zh-CN" altLang="en-US" sz="2800" dirty="0">
                <a:latin typeface="Segoe UI" panose="020B0502040204020203" pitchFamily="34" charset="0"/>
                <a:ea typeface="等线" panose="02010600030101010101" pitchFamily="2" charset="-122"/>
              </a:rPr>
              <a:t>初始化</a:t>
            </a:r>
            <a:r>
              <a:rPr lang="en-US" altLang="zh-CN" sz="2800" dirty="0">
                <a:latin typeface="Segoe UI" panose="020B0502040204020203" pitchFamily="34" charset="0"/>
                <a:ea typeface="等线" panose="02010600030101010101" pitchFamily="2" charset="-122"/>
              </a:rPr>
              <a:t> 2</a:t>
            </a:r>
            <a:r>
              <a:rPr lang="zh-CN" altLang="en-US" sz="2800" dirty="0">
                <a:latin typeface="Segoe UI" panose="020B0502040204020203" pitchFamily="34" charset="0"/>
                <a:ea typeface="等线" panose="02010600030101010101" pitchFamily="2" charset="-122"/>
              </a:rPr>
              <a:t>.扫描按键  </a:t>
            </a:r>
            <a:r>
              <a:rPr lang="en-US" altLang="zh-CN" sz="2800" dirty="0">
                <a:latin typeface="Segoe UI" panose="020B0502040204020203" pitchFamily="34" charset="0"/>
                <a:ea typeface="等线" panose="02010600030101010101" pitchFamily="2" charset="-122"/>
              </a:rPr>
              <a:t>3</a:t>
            </a:r>
            <a:r>
              <a:rPr lang="zh-CN" altLang="en-US" sz="2800" dirty="0">
                <a:latin typeface="Segoe UI" panose="020B0502040204020203" pitchFamily="34" charset="0"/>
                <a:ea typeface="等线" panose="02010600030101010101" pitchFamily="2" charset="-122"/>
              </a:rPr>
              <a:t>.通过扫描到的按键键值来确定按下的键进而编写相关操作</a:t>
            </a:r>
          </a:p>
        </p:txBody>
      </p:sp>
      <p:pic>
        <p:nvPicPr>
          <p:cNvPr id="4" name="图片 3"/>
          <p:cNvPicPr>
            <a:picLocks noChangeAspect="1"/>
          </p:cNvPicPr>
          <p:nvPr/>
        </p:nvPicPr>
        <p:blipFill>
          <a:blip r:embed="rId3"/>
          <a:stretch>
            <a:fillRect/>
          </a:stretch>
        </p:blipFill>
        <p:spPr>
          <a:xfrm>
            <a:off x="635000" y="3477260"/>
            <a:ext cx="5267960" cy="2765425"/>
          </a:xfrm>
          <a:prstGeom prst="rect">
            <a:avLst/>
          </a:prstGeom>
        </p:spPr>
      </p:pic>
      <p:sp>
        <p:nvSpPr>
          <p:cNvPr id="5" name="文本框 4"/>
          <p:cNvSpPr txBox="1"/>
          <p:nvPr/>
        </p:nvSpPr>
        <p:spPr>
          <a:xfrm>
            <a:off x="6793865" y="4037965"/>
            <a:ext cx="4178935" cy="521970"/>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这里将扫描按键函数给出</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0972800"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spcAft>
                <a:spcPct val="0"/>
              </a:spcAft>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按键</a:t>
            </a: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45000"/>
              </a:spcBef>
              <a:spcAft>
                <a:spcPct val="0"/>
              </a:spcAft>
              <a:buClrTx/>
              <a:buSzTx/>
              <a:buFontTx/>
              <a:buChar char="–"/>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pic>
        <p:nvPicPr>
          <p:cNvPr id="6" name="图片 5"/>
          <p:cNvPicPr>
            <a:picLocks noChangeAspect="1"/>
          </p:cNvPicPr>
          <p:nvPr/>
        </p:nvPicPr>
        <p:blipFill>
          <a:blip r:embed="rId3"/>
          <a:stretch>
            <a:fillRect/>
          </a:stretch>
        </p:blipFill>
        <p:spPr>
          <a:xfrm>
            <a:off x="628650" y="2148840"/>
            <a:ext cx="4391660" cy="3590290"/>
          </a:xfrm>
          <a:prstGeom prst="rect">
            <a:avLst/>
          </a:prstGeom>
        </p:spPr>
      </p:pic>
      <p:sp>
        <p:nvSpPr>
          <p:cNvPr id="7" name="文本框 6"/>
          <p:cNvSpPr txBox="1"/>
          <p:nvPr/>
        </p:nvSpPr>
        <p:spPr>
          <a:xfrm>
            <a:off x="5928995" y="2940050"/>
            <a:ext cx="4140200" cy="521970"/>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按键使用的代码基本框架</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0972800"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串口助手的使用</a:t>
            </a: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45000"/>
              </a:spcBef>
              <a:spcAft>
                <a:spcPct val="0"/>
              </a:spcAft>
              <a:buClrTx/>
              <a:buSzTx/>
              <a:buFontTx/>
              <a:buChar char="–"/>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sp>
        <p:nvSpPr>
          <p:cNvPr id="2" name="文本框 1"/>
          <p:cNvSpPr txBox="1"/>
          <p:nvPr/>
        </p:nvSpPr>
        <p:spPr>
          <a:xfrm>
            <a:off x="497840" y="2327275"/>
            <a:ext cx="4472940" cy="521970"/>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打开文件夹下的串口助手</a:t>
            </a:r>
          </a:p>
        </p:txBody>
      </p:sp>
      <p:pic>
        <p:nvPicPr>
          <p:cNvPr id="3" name="图片 2"/>
          <p:cNvPicPr>
            <a:picLocks noChangeAspect="1"/>
          </p:cNvPicPr>
          <p:nvPr/>
        </p:nvPicPr>
        <p:blipFill>
          <a:blip r:embed="rId3"/>
          <a:stretch>
            <a:fillRect/>
          </a:stretch>
        </p:blipFill>
        <p:spPr>
          <a:xfrm>
            <a:off x="823595" y="2849245"/>
            <a:ext cx="3609340" cy="21717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idx="4294967295"/>
          </p:nvPr>
        </p:nvSpPr>
        <p:spPr>
          <a:xfrm>
            <a:off x="0" y="274955"/>
            <a:ext cx="10972800" cy="1143000"/>
          </a:xfrm>
        </p:spPr>
        <p:txBody>
          <a:bodyPr vert="horz" wrap="square" lIns="91440" tIns="45720" rIns="91440" bIns="45720" anchor="ctr" anchorCtr="0"/>
          <a:lstStyle/>
          <a:p>
            <a:pPr eaLnBrk="1" hangingPunct="1">
              <a:lnSpc>
                <a:spcPct val="90000"/>
              </a:lnSpc>
            </a:pPr>
            <a:r>
              <a:rPr lang="en-US" altLang="zh-CN" dirty="0">
                <a:latin typeface="Segoe UI" panose="020B0502040204020203" pitchFamily="34" charset="0"/>
                <a:ea typeface="等线" panose="02010600030101010101" pitchFamily="2" charset="-122"/>
                <a:sym typeface="+mn-ea"/>
              </a:rPr>
              <a:t>3.I/O</a:t>
            </a:r>
            <a:r>
              <a:rPr lang="zh-CN" altLang="en-US" dirty="0">
                <a:latin typeface="Segoe UI" panose="020B0502040204020203" pitchFamily="34" charset="0"/>
                <a:ea typeface="等线" panose="02010600030101010101" pitchFamily="2" charset="-122"/>
                <a:sym typeface="+mn-ea"/>
              </a:rPr>
              <a:t>接口实验</a:t>
            </a:r>
            <a:endParaRPr lang="zh-CN" altLang="en-US" dirty="0">
              <a:latin typeface="Segoe UI" panose="020B0502040204020203" pitchFamily="34" charset="0"/>
              <a:ea typeface="等线" panose="02010600030101010101" pitchFamily="2" charset="-122"/>
            </a:endParaRPr>
          </a:p>
        </p:txBody>
      </p:sp>
      <p:sp>
        <p:nvSpPr>
          <p:cNvPr id="133123" name="Rectangle 3"/>
          <p:cNvSpPr>
            <a:spLocks noGrp="1" noChangeArrowheads="1"/>
          </p:cNvSpPr>
          <p:nvPr>
            <p:ph type="body" idx="4294967295"/>
          </p:nvPr>
        </p:nvSpPr>
        <p:spPr>
          <a:xfrm>
            <a:off x="0" y="1600200"/>
            <a:ext cx="10972800" cy="45262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45000"/>
              </a:spcBef>
              <a:buClrTx/>
              <a:buSzTx/>
              <a:buFont typeface="Wingdings" panose="05000000000000000000" pitchFamily="2" charset="2"/>
              <a:buChar char="l"/>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串口助手的使用</a:t>
            </a: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lang="zh-CN" altLang="en-US" sz="3600" dirty="0">
              <a:latin typeface="Segoe UI" panose="020B0502040204020203" pitchFamily="34" charset="0"/>
              <a:ea typeface="等线" panose="02010600030101010101" pitchFamily="2" charset="-122"/>
              <a:sym typeface="+mn-ea"/>
            </a:endParaRPr>
          </a:p>
          <a:p>
            <a:pPr marL="457200" marR="0" lvl="1" indent="0" algn="l" defTabSz="914400" rtl="0" eaLnBrk="1" fontAlgn="base" latinLnBrk="0" hangingPunct="1">
              <a:lnSpc>
                <a:spcPct val="100000"/>
              </a:lnSpc>
              <a:spcBef>
                <a:spcPct val="20000"/>
              </a:spcBef>
              <a:spcAft>
                <a:spcPct val="0"/>
              </a:spcAft>
              <a:buClrTx/>
              <a:buSzTx/>
              <a:buFontTx/>
              <a:buNone/>
              <a:defRPr/>
            </a:pPr>
            <a:endParaRPr kumimoji="0" lang="en-US" altLang="zh-CN"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36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1" fontAlgn="base" latinLnBrk="0" hangingPunct="1">
              <a:lnSpc>
                <a:spcPct val="100000"/>
              </a:lnSpc>
              <a:spcBef>
                <a:spcPct val="45000"/>
              </a:spcBef>
              <a:spcAft>
                <a:spcPct val="0"/>
              </a:spcAft>
              <a:buClrTx/>
              <a:buSzTx/>
              <a:buFontTx/>
              <a:buChar char="–"/>
              <a:defRPr/>
            </a:pPr>
            <a:endParaRPr kumimoji="0" lang="en-US" altLang="zh-CN" sz="2800" b="1"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pic>
        <p:nvPicPr>
          <p:cNvPr id="6" name="图片 5"/>
          <p:cNvPicPr>
            <a:picLocks noChangeAspect="1"/>
          </p:cNvPicPr>
          <p:nvPr/>
        </p:nvPicPr>
        <p:blipFill>
          <a:blip r:embed="rId3"/>
          <a:stretch>
            <a:fillRect/>
          </a:stretch>
        </p:blipFill>
        <p:spPr>
          <a:xfrm>
            <a:off x="5937885" y="1351280"/>
            <a:ext cx="5121275" cy="4020185"/>
          </a:xfrm>
          <a:prstGeom prst="rect">
            <a:avLst/>
          </a:prstGeom>
        </p:spPr>
      </p:pic>
      <p:sp>
        <p:nvSpPr>
          <p:cNvPr id="7" name="文本框 6"/>
          <p:cNvSpPr txBox="1"/>
          <p:nvPr/>
        </p:nvSpPr>
        <p:spPr>
          <a:xfrm>
            <a:off x="241935" y="2396490"/>
            <a:ext cx="4925060" cy="2676525"/>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首先COM口要选择正确，板子上电后，可通过设备管理器查看COM口</a:t>
            </a:r>
          </a:p>
          <a:p>
            <a:r>
              <a:rPr lang="zh-CN" altLang="en-US" sz="2800" dirty="0">
                <a:latin typeface="Segoe UI" panose="020B0502040204020203" pitchFamily="34" charset="0"/>
                <a:ea typeface="等线" panose="02010600030101010101" pitchFamily="2" charset="-122"/>
              </a:rPr>
              <a:t>波特率选择115200，与main.c程序中串口初始化的一样，不然会出现乱码</a:t>
            </a:r>
          </a:p>
        </p:txBody>
      </p:sp>
      <p:pic>
        <p:nvPicPr>
          <p:cNvPr id="4" name="图片 3"/>
          <p:cNvPicPr>
            <a:picLocks noChangeAspect="1"/>
          </p:cNvPicPr>
          <p:nvPr/>
        </p:nvPicPr>
        <p:blipFill>
          <a:blip r:embed="rId4"/>
          <a:stretch>
            <a:fillRect/>
          </a:stretch>
        </p:blipFill>
        <p:spPr>
          <a:xfrm>
            <a:off x="241935" y="5600700"/>
            <a:ext cx="6936740" cy="3987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p:txBody>
          <a:bodyPr vert="horz" wrap="square" lIns="91440" tIns="45720" rIns="91440" bIns="45720" anchor="ctr" anchorCtr="0"/>
          <a:lstStyle/>
          <a:p>
            <a:r>
              <a:rPr lang="zh-CN" altLang="en-US" dirty="0">
                <a:latin typeface="Segoe UI" panose="020B0502040204020203" pitchFamily="34" charset="0"/>
                <a:ea typeface="等线" panose="02010600030101010101" pitchFamily="2" charset="-122"/>
              </a:rPr>
              <a:t>搭建本实验交叉开发环境</a:t>
            </a:r>
          </a:p>
        </p:txBody>
      </p:sp>
      <p:sp>
        <p:nvSpPr>
          <p:cNvPr id="15363" name="内容占位符 2"/>
          <p:cNvSpPr>
            <a:spLocks noGrp="1"/>
          </p:cNvSpPr>
          <p:nvPr>
            <p:ph idx="1"/>
          </p:nvPr>
        </p:nvSpPr>
        <p:spPr/>
        <p:txBody>
          <a:bodyPr vert="horz" wrap="square" lIns="91440" tIns="45720" rIns="91440" bIns="45720" anchor="t" anchorCtr="0"/>
          <a:lstStyle/>
          <a:p>
            <a:pPr marL="342900" marR="0" indent="-342900" algn="l" defTabSz="914400" rtl="0" eaLnBrk="0" fontAlgn="base" latinLnBrk="0" hangingPunct="0">
              <a:lnSpc>
                <a:spcPct val="100000"/>
              </a:lnSpc>
              <a:spcBef>
                <a:spcPct val="20000"/>
              </a:spcBef>
              <a:spcAft>
                <a:spcPct val="0"/>
              </a:spcAft>
              <a:buClrTx/>
              <a:buSzTx/>
              <a:buFontTx/>
              <a:buChar char="•"/>
            </a:pPr>
            <a:r>
              <a:rPr kumimoji="0" lang="en-US" altLang="zh-CN" sz="3200" b="1" i="0" u="none" strike="noStrike" kern="0" cap="none" spc="0" normalizeH="0" baseline="0" noProof="1">
                <a:solidFill>
                  <a:schemeClr val="accent2"/>
                </a:solidFill>
                <a:latin typeface="Segoe UI" panose="020B0502040204020203" pitchFamily="34" charset="0"/>
                <a:ea typeface="等线" panose="02010600030101010101" pitchFamily="2" charset="-122"/>
                <a:cs typeface="+mn-cs"/>
              </a:rPr>
              <a:t>PC</a:t>
            </a:r>
            <a:r>
              <a:rPr kumimoji="0" lang="zh-CN" altLang="en-US" sz="3200" b="1" i="0" u="none" strike="noStrike" kern="0" cap="none" spc="0" normalizeH="0" baseline="0" noProof="1">
                <a:solidFill>
                  <a:schemeClr val="accent2"/>
                </a:solidFill>
                <a:latin typeface="Segoe UI" panose="020B0502040204020203" pitchFamily="34" charset="0"/>
                <a:ea typeface="等线" panose="02010600030101010101" pitchFamily="2" charset="-122"/>
                <a:cs typeface="+mn-cs"/>
              </a:rPr>
              <a:t>与开发板之间的连接</a:t>
            </a:r>
            <a:endParaRPr kumimoji="0" lang="en-US" altLang="zh-CN" sz="3200" b="1" i="0" u="none" strike="noStrike" kern="0" cap="none" spc="0" normalizeH="0" baseline="0" noProof="1">
              <a:solidFill>
                <a:schemeClr val="accent2"/>
              </a:solidFill>
              <a:latin typeface="Segoe UI" panose="020B0502040204020203" pitchFamily="34" charset="0"/>
              <a:ea typeface="等线" panose="0201060003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pPr>
            <a:r>
              <a:rPr kumimoji="0" lang="zh-CN" altLang="en-US" sz="2800" b="0" i="0" u="none" strike="noStrike" kern="0" cap="none" spc="0" normalizeH="0" baseline="0" noProof="1">
                <a:solidFill>
                  <a:schemeClr val="tx1"/>
                </a:solidFill>
                <a:latin typeface="Segoe UI" panose="020B0502040204020203" pitchFamily="34" charset="0"/>
                <a:ea typeface="等线" panose="02010600030101010101" pitchFamily="2" charset="-122"/>
                <a:cs typeface="+mn-ea"/>
              </a:rPr>
              <a:t>硬件连接</a:t>
            </a:r>
            <a:endParaRPr kumimoji="0" lang="en-US" altLang="zh-CN" sz="2800" b="0" i="0" u="none" strike="noStrike" kern="0" cap="none" spc="0" normalizeH="0" baseline="0" noProof="1">
              <a:solidFill>
                <a:schemeClr val="tx1"/>
              </a:solidFill>
              <a:latin typeface="Segoe UI" panose="020B0502040204020203" pitchFamily="34" charset="0"/>
              <a:ea typeface="等线" panose="02010600030101010101" pitchFamily="2" charset="-122"/>
              <a:cs typeface="+mn-ea"/>
            </a:endParaRPr>
          </a:p>
          <a:p>
            <a:pPr marL="1143000" marR="0" lvl="2" indent="-228600" algn="l" defTabSz="914400" rtl="0" eaLnBrk="0" fontAlgn="base" latinLnBrk="0" hangingPunct="0">
              <a:lnSpc>
                <a:spcPct val="100000"/>
              </a:lnSpc>
              <a:spcBef>
                <a:spcPct val="20000"/>
              </a:spcBef>
              <a:spcAft>
                <a:spcPct val="0"/>
              </a:spcAft>
              <a:buClrTx/>
              <a:buSzTx/>
              <a:buFontTx/>
              <a:buChar char="•"/>
            </a:pPr>
            <a:r>
              <a:rPr kumimoji="0" lang="zh-CN" altLang="en-US" sz="2400" b="0" i="0" u="none" strike="noStrike" kern="0" cap="none" spc="0" normalizeH="0" baseline="0" noProof="1">
                <a:solidFill>
                  <a:schemeClr val="accent2"/>
                </a:solidFill>
                <a:latin typeface="Segoe UI" panose="020B0502040204020203" pitchFamily="34" charset="0"/>
                <a:ea typeface="等线" panose="02010600030101010101" pitchFamily="2" charset="-122"/>
                <a:cs typeface="+mn-ea"/>
              </a:rPr>
              <a:t>串口</a:t>
            </a:r>
            <a:endParaRPr kumimoji="0" lang="en-US" altLang="zh-CN" sz="2400" b="0" i="0" u="none" strike="noStrike" kern="0" cap="none" spc="0" normalizeH="0" baseline="0" noProof="1">
              <a:solidFill>
                <a:schemeClr val="accent2"/>
              </a:solidFill>
              <a:latin typeface="Segoe UI" panose="020B0502040204020203" pitchFamily="34" charset="0"/>
              <a:ea typeface="等线" panose="02010600030101010101" pitchFamily="2" charset="-122"/>
              <a:cs typeface="+mn-ea"/>
            </a:endParaRPr>
          </a:p>
          <a:p>
            <a:pPr marL="1143000" marR="0" lvl="2" indent="-228600" algn="l" defTabSz="914400" rtl="0" eaLnBrk="0" fontAlgn="base" latinLnBrk="0" hangingPunct="0">
              <a:lnSpc>
                <a:spcPct val="100000"/>
              </a:lnSpc>
              <a:spcBef>
                <a:spcPct val="20000"/>
              </a:spcBef>
              <a:spcAft>
                <a:spcPct val="0"/>
              </a:spcAft>
              <a:buClrTx/>
              <a:buSzTx/>
              <a:buFontTx/>
              <a:buChar char="•"/>
            </a:pPr>
            <a:r>
              <a:rPr kumimoji="0" lang="en-US" altLang="zh-CN" sz="2400" b="0" i="0" u="none" strike="noStrike" kern="0" cap="none" spc="0" normalizeH="0" baseline="0" noProof="1">
                <a:solidFill>
                  <a:schemeClr val="accent2"/>
                </a:solidFill>
                <a:latin typeface="Segoe UI" panose="020B0502040204020203" pitchFamily="34" charset="0"/>
                <a:ea typeface="等线" panose="02010600030101010101" pitchFamily="2" charset="-122"/>
                <a:cs typeface="+mn-ea"/>
              </a:rPr>
              <a:t>JTAG</a:t>
            </a:r>
          </a:p>
          <a:p>
            <a:pPr marL="914400" marR="0" lvl="2" indent="0" algn="l" defTabSz="914400" rtl="0" eaLnBrk="0" fontAlgn="base" latinLnBrk="0" hangingPunct="0">
              <a:lnSpc>
                <a:spcPct val="100000"/>
              </a:lnSpc>
              <a:spcBef>
                <a:spcPct val="20000"/>
              </a:spcBef>
              <a:spcAft>
                <a:spcPct val="0"/>
              </a:spcAft>
              <a:buClrTx/>
              <a:buSzTx/>
              <a:buFontTx/>
              <a:buNone/>
            </a:pPr>
            <a:endParaRPr kumimoji="0" lang="en-US" altLang="zh-CN" sz="2400" b="0" i="0" u="none" strike="noStrike" kern="0" cap="none" spc="0" normalizeH="0" baseline="0" noProof="1">
              <a:solidFill>
                <a:schemeClr val="accent2"/>
              </a:solidFill>
              <a:latin typeface="Segoe UI" panose="020B0502040204020203" pitchFamily="34" charset="0"/>
              <a:ea typeface="等线" panose="02010600030101010101" pitchFamily="2" charset="-122"/>
              <a:cs typeface="+mn-ea"/>
            </a:endParaRPr>
          </a:p>
          <a:p>
            <a:pPr marL="342900" marR="0" indent="-342900" algn="l" defTabSz="914400" rtl="0" eaLnBrk="0" fontAlgn="base" latinLnBrk="0" hangingPunct="0">
              <a:lnSpc>
                <a:spcPct val="100000"/>
              </a:lnSpc>
              <a:spcBef>
                <a:spcPct val="20000"/>
              </a:spcBef>
              <a:spcAft>
                <a:spcPct val="0"/>
              </a:spcAft>
              <a:buClrTx/>
              <a:buSzTx/>
              <a:buFontTx/>
              <a:buChar char="•"/>
            </a:pPr>
            <a:r>
              <a:rPr kumimoji="0" lang="zh-CN" altLang="en-US" sz="3200" b="1" i="0" u="none" strike="noStrike" kern="0" cap="none" spc="0" normalizeH="0" baseline="0" noProof="1">
                <a:solidFill>
                  <a:schemeClr val="accent2"/>
                </a:solidFill>
                <a:latin typeface="Segoe UI" panose="020B0502040204020203" pitchFamily="34" charset="0"/>
                <a:ea typeface="等线" panose="02010600030101010101" pitchFamily="2" charset="-122"/>
                <a:cs typeface="+mn-cs"/>
              </a:rPr>
              <a:t>开发、下载、调试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p:txBody>
          <a:bodyPr vert="horz" wrap="square" lIns="91440" tIns="45720" rIns="91440" bIns="45720" anchor="ctr" anchorCtr="0"/>
          <a:lstStyle/>
          <a:p>
            <a:r>
              <a:rPr lang="zh-CN" altLang="en-US" dirty="0">
                <a:latin typeface="Segoe UI" panose="020B0502040204020203" pitchFamily="34" charset="0"/>
                <a:ea typeface="等线" panose="02010600030101010101" pitchFamily="2" charset="-122"/>
              </a:rPr>
              <a:t>硬件连接</a:t>
            </a:r>
          </a:p>
        </p:txBody>
      </p:sp>
      <p:pic>
        <p:nvPicPr>
          <p:cNvPr id="30722" name="内容占位符 2"/>
          <p:cNvPicPr>
            <a:picLocks noGrp="1" noChangeAspect="1"/>
          </p:cNvPicPr>
          <p:nvPr>
            <p:ph idx="1"/>
          </p:nvPr>
        </p:nvPicPr>
        <p:blipFill>
          <a:blip r:embed="rId3"/>
          <a:stretch>
            <a:fillRect/>
          </a:stretch>
        </p:blipFill>
        <p:spPr>
          <a:xfrm>
            <a:off x="3429000" y="1600200"/>
            <a:ext cx="5473700" cy="405447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p:txBody>
          <a:bodyPr vert="horz" wrap="square" lIns="91440" tIns="45720" rIns="91440" bIns="45720" anchor="ctr" anchorCtr="0"/>
          <a:lstStyle/>
          <a:p>
            <a:r>
              <a:rPr lang="en-US" altLang="zh-CN" dirty="0">
                <a:latin typeface="Segoe UI" panose="020B0502040204020203" pitchFamily="34" charset="0"/>
                <a:ea typeface="等线" panose="02010600030101010101" pitchFamily="2" charset="-122"/>
              </a:rPr>
              <a:t>Keil uVision5</a:t>
            </a:r>
            <a:r>
              <a:rPr lang="zh-CN" altLang="en-US" dirty="0">
                <a:latin typeface="Segoe UI" panose="020B0502040204020203" pitchFamily="34" charset="0"/>
                <a:ea typeface="等线" panose="02010600030101010101" pitchFamily="2" charset="-122"/>
              </a:rPr>
              <a:t>项目开发流程</a:t>
            </a:r>
          </a:p>
        </p:txBody>
      </p:sp>
      <p:sp>
        <p:nvSpPr>
          <p:cNvPr id="32770" name="内容占位符 1"/>
          <p:cNvSpPr>
            <a:spLocks noGrp="1"/>
          </p:cNvSpPr>
          <p:nvPr>
            <p:ph idx="1"/>
          </p:nvPr>
        </p:nvSpPr>
        <p:spPr/>
        <p:txBody>
          <a:bodyPr anchor="t" anchorCtr="0"/>
          <a:lstStyle/>
          <a:p>
            <a:r>
              <a:rPr lang="en-US" altLang="zh-CN">
                <a:latin typeface="Segoe UI" panose="020B0502040204020203" pitchFamily="34" charset="0"/>
                <a:ea typeface="等线" panose="02010600030101010101" pitchFamily="2" charset="-122"/>
              </a:rPr>
              <a:t>1.</a:t>
            </a:r>
            <a:r>
              <a:rPr lang="zh-CN" altLang="en-US">
                <a:latin typeface="Segoe UI" panose="020B0502040204020203" pitchFamily="34" charset="0"/>
                <a:ea typeface="等线" panose="02010600030101010101" pitchFamily="2" charset="-122"/>
              </a:rPr>
              <a:t>创建工程</a:t>
            </a:r>
          </a:p>
          <a:p>
            <a:r>
              <a:rPr lang="en-US" altLang="zh-CN">
                <a:latin typeface="Segoe UI" panose="020B0502040204020203" pitchFamily="34" charset="0"/>
                <a:ea typeface="等线" panose="02010600030101010101" pitchFamily="2" charset="-122"/>
              </a:rPr>
              <a:t>2.</a:t>
            </a:r>
            <a:r>
              <a:rPr lang="zh-CN" altLang="en-US">
                <a:latin typeface="Segoe UI" panose="020B0502040204020203" pitchFamily="34" charset="0"/>
                <a:ea typeface="等线" panose="02010600030101010101" pitchFamily="2" charset="-122"/>
              </a:rPr>
              <a:t>开发项目</a:t>
            </a:r>
          </a:p>
          <a:p>
            <a:r>
              <a:rPr lang="en-US" altLang="zh-CN">
                <a:latin typeface="Segoe UI" panose="020B0502040204020203" pitchFamily="34" charset="0"/>
                <a:ea typeface="等线" panose="02010600030101010101" pitchFamily="2" charset="-122"/>
              </a:rPr>
              <a:t>3.</a:t>
            </a:r>
            <a:r>
              <a:rPr lang="zh-CN" altLang="en-US">
                <a:latin typeface="Segoe UI" panose="020B0502040204020203" pitchFamily="34" charset="0"/>
                <a:ea typeface="等线" panose="02010600030101010101" pitchFamily="2" charset="-122"/>
              </a:rPr>
              <a:t>编译</a:t>
            </a:r>
          </a:p>
          <a:p>
            <a:r>
              <a:rPr lang="en-US" altLang="zh-CN">
                <a:latin typeface="Segoe UI" panose="020B0502040204020203" pitchFamily="34" charset="0"/>
                <a:ea typeface="等线" panose="02010600030101010101" pitchFamily="2" charset="-122"/>
              </a:rPr>
              <a:t>4.</a:t>
            </a:r>
            <a:r>
              <a:rPr lang="zh-CN" altLang="en-US">
                <a:latin typeface="Segoe UI" panose="020B0502040204020203" pitchFamily="34" charset="0"/>
                <a:ea typeface="等线" panose="02010600030101010101" pitchFamily="2" charset="-122"/>
              </a:rPr>
              <a:t>烧写</a:t>
            </a:r>
          </a:p>
          <a:p>
            <a:r>
              <a:rPr lang="en-US" altLang="zh-CN">
                <a:latin typeface="Segoe UI" panose="020B0502040204020203" pitchFamily="34" charset="0"/>
                <a:ea typeface="等线" panose="02010600030101010101" pitchFamily="2" charset="-122"/>
              </a:rPr>
              <a:t>5.</a:t>
            </a:r>
            <a:r>
              <a:rPr lang="zh-CN" altLang="en-US">
                <a:latin typeface="Segoe UI" panose="020B0502040204020203" pitchFamily="34" charset="0"/>
                <a:ea typeface="等线" panose="02010600030101010101" pitchFamily="2" charset="-122"/>
              </a:rPr>
              <a:t>调试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p:txBody>
          <a:bodyPr vert="horz" wrap="square" lIns="91440" tIns="45720" rIns="91440" bIns="45720" anchor="ctr" anchorCtr="0"/>
          <a:lstStyle/>
          <a:p>
            <a:r>
              <a:rPr lang="zh-CN" altLang="en-US" dirty="0">
                <a:latin typeface="Segoe UI" panose="020B0502040204020203" pitchFamily="34" charset="0"/>
                <a:ea typeface="等线" panose="02010600030101010101" pitchFamily="2" charset="-122"/>
              </a:rPr>
              <a:t>嵌入式开发环境的建立</a:t>
            </a:r>
          </a:p>
        </p:txBody>
      </p:sp>
      <p:sp>
        <p:nvSpPr>
          <p:cNvPr id="36866" name="内容占位符 2"/>
          <p:cNvSpPr>
            <a:spLocks noGrp="1"/>
          </p:cNvSpPr>
          <p:nvPr>
            <p:ph idx="1"/>
          </p:nvPr>
        </p:nvSpPr>
        <p:spPr/>
        <p:txBody>
          <a:bodyPr vert="horz" wrap="square" lIns="91440" tIns="45720" rIns="91440" bIns="45720" anchor="t" anchorCtr="0"/>
          <a:lstStyle/>
          <a:p>
            <a:r>
              <a:rPr lang="zh-CN" altLang="en-US" dirty="0">
                <a:latin typeface="Segoe UI" panose="020B0502040204020203" pitchFamily="34" charset="0"/>
                <a:ea typeface="等线" panose="02010600030101010101" pitchFamily="2" charset="-122"/>
              </a:rPr>
              <a:t>安装</a:t>
            </a:r>
            <a:r>
              <a:rPr lang="en-US" altLang="zh-CN" dirty="0">
                <a:latin typeface="Segoe UI" panose="020B0502040204020203" pitchFamily="34" charset="0"/>
                <a:ea typeface="等线" panose="02010600030101010101" pitchFamily="2" charset="-122"/>
              </a:rPr>
              <a:t> Keil uVision5</a:t>
            </a:r>
          </a:p>
          <a:p>
            <a:r>
              <a:rPr lang="zh-CN" altLang="en-US" dirty="0">
                <a:latin typeface="Segoe UI" panose="020B0502040204020203" pitchFamily="34" charset="0"/>
                <a:ea typeface="等线" panose="02010600030101010101" pitchFamily="2" charset="-122"/>
              </a:rPr>
              <a:t>创建工程</a:t>
            </a:r>
            <a:endParaRPr lang="en-US" altLang="zh-CN" dirty="0">
              <a:latin typeface="Segoe UI" panose="020B0502040204020203" pitchFamily="34" charset="0"/>
              <a:ea typeface="等线" panose="02010600030101010101" pitchFamily="2" charset="-122"/>
            </a:endParaRPr>
          </a:p>
          <a:p>
            <a:pPr lvl="1"/>
            <a:endParaRPr lang="zh-CN" altLang="en-US" dirty="0">
              <a:latin typeface="Segoe UI" panose="020B0502040204020203" pitchFamily="34" charset="0"/>
              <a:ea typeface="等线" panose="02010600030101010101" pitchFamily="2" charset="-122"/>
            </a:endParaRPr>
          </a:p>
          <a:p>
            <a:endParaRPr lang="zh-CN" altLang="en-US" dirty="0">
              <a:latin typeface="Segoe UI" panose="020B0502040204020203" pitchFamily="34" charset="0"/>
              <a:ea typeface="等线"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安装</a:t>
            </a:r>
            <a:r>
              <a:rPr lang="en-US" altLang="zh-CN" dirty="0">
                <a:latin typeface="Segoe UI" panose="020B0502040204020203" pitchFamily="34" charset="0"/>
                <a:ea typeface="等线" panose="02010600030101010101" pitchFamily="2" charset="-122"/>
              </a:rPr>
              <a:t>Keil </a:t>
            </a:r>
            <a:endParaRPr lang="zh-CN" altLang="en-US" dirty="0">
              <a:latin typeface="Segoe UI" panose="020B0502040204020203" pitchFamily="34" charset="0"/>
              <a:ea typeface="等线" panose="02010600030101010101" pitchFamily="2" charset="-122"/>
            </a:endParaRPr>
          </a:p>
        </p:txBody>
      </p:sp>
      <p:sp>
        <p:nvSpPr>
          <p:cNvPr id="3" name="内容占位符 2"/>
          <p:cNvSpPr>
            <a:spLocks noGrp="1"/>
          </p:cNvSpPr>
          <p:nvPr>
            <p:ph idx="1"/>
          </p:nvPr>
        </p:nvSpPr>
        <p:spPr/>
        <p:txBody>
          <a:bodyPr/>
          <a:lstStyle/>
          <a:p>
            <a:r>
              <a:rPr lang="en-US" altLang="zh-CN" dirty="0">
                <a:latin typeface="Segoe UI" panose="020B0502040204020203" pitchFamily="34" charset="0"/>
                <a:ea typeface="等线" panose="02010600030101010101" pitchFamily="2" charset="-122"/>
              </a:rPr>
              <a:t>1.</a:t>
            </a:r>
            <a:r>
              <a:rPr lang="zh-CN" altLang="en-US" dirty="0">
                <a:latin typeface="Segoe UI" panose="020B0502040204020203" pitchFamily="34" charset="0"/>
                <a:ea typeface="等线" panose="02010600030101010101" pitchFamily="2" charset="-122"/>
              </a:rPr>
              <a:t>安装</a:t>
            </a:r>
            <a:r>
              <a:rPr lang="en-US" altLang="zh-CN" dirty="0">
                <a:latin typeface="Segoe UI" panose="020B0502040204020203" pitchFamily="34" charset="0"/>
                <a:ea typeface="等线" panose="02010600030101010101" pitchFamily="2" charset="-122"/>
              </a:rPr>
              <a:t>MDK535</a:t>
            </a:r>
          </a:p>
          <a:p>
            <a:endParaRPr lang="zh-CN" altLang="en-US" dirty="0">
              <a:latin typeface="Segoe UI" panose="020B0502040204020203" pitchFamily="34" charset="0"/>
              <a:ea typeface="等线" panose="02010600030101010101" pitchFamily="2" charset="-122"/>
            </a:endParaRPr>
          </a:p>
        </p:txBody>
      </p:sp>
      <p:pic>
        <p:nvPicPr>
          <p:cNvPr id="7" name="图片 6"/>
          <p:cNvPicPr>
            <a:picLocks noChangeAspect="1"/>
          </p:cNvPicPr>
          <p:nvPr/>
        </p:nvPicPr>
        <p:blipFill>
          <a:blip r:embed="rId2"/>
          <a:stretch>
            <a:fillRect/>
          </a:stretch>
        </p:blipFill>
        <p:spPr>
          <a:xfrm>
            <a:off x="6828692" y="2347680"/>
            <a:ext cx="4525108" cy="3090957"/>
          </a:xfrm>
          <a:prstGeom prst="rect">
            <a:avLst/>
          </a:prstGeom>
        </p:spPr>
      </p:pic>
      <p:pic>
        <p:nvPicPr>
          <p:cNvPr id="5" name="图片 4"/>
          <p:cNvPicPr>
            <a:picLocks noChangeAspect="1"/>
          </p:cNvPicPr>
          <p:nvPr/>
        </p:nvPicPr>
        <p:blipFill>
          <a:blip r:embed="rId3"/>
          <a:stretch>
            <a:fillRect/>
          </a:stretch>
        </p:blipFill>
        <p:spPr>
          <a:xfrm>
            <a:off x="978433" y="3041091"/>
            <a:ext cx="4347932" cy="2397546"/>
          </a:xfrm>
          <a:prstGeom prst="rect">
            <a:avLst/>
          </a:prstGeom>
        </p:spPr>
      </p:pic>
      <p:sp>
        <p:nvSpPr>
          <p:cNvPr id="8" name="文本框 7"/>
          <p:cNvSpPr txBox="1"/>
          <p:nvPr/>
        </p:nvSpPr>
        <p:spPr>
          <a:xfrm>
            <a:off x="978535" y="2536825"/>
            <a:ext cx="4445000" cy="368300"/>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搭建环境下载调试文件夹下面的</a:t>
            </a:r>
            <a:r>
              <a:rPr lang="en-US" altLang="zh-CN" dirty="0">
                <a:latin typeface="Segoe UI" panose="020B0502040204020203" pitchFamily="34" charset="0"/>
                <a:ea typeface="等线" panose="02010600030101010101" pitchFamily="2" charset="-122"/>
              </a:rPr>
              <a:t>MDK535</a:t>
            </a:r>
            <a:endParaRPr lang="zh-CN" altLang="en-US" dirty="0">
              <a:latin typeface="Segoe UI" panose="020B0502040204020203" pitchFamily="34" charset="0"/>
              <a:ea typeface="等线"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安装</a:t>
            </a:r>
            <a:r>
              <a:rPr lang="en-US" altLang="zh-CN" dirty="0">
                <a:latin typeface="Segoe UI" panose="020B0502040204020203" pitchFamily="34" charset="0"/>
                <a:ea typeface="等线" panose="02010600030101010101" pitchFamily="2" charset="-122"/>
              </a:rPr>
              <a:t>Keil </a:t>
            </a:r>
            <a:endParaRPr lang="zh-CN" altLang="en-US" dirty="0">
              <a:latin typeface="Segoe UI" panose="020B0502040204020203" pitchFamily="34" charset="0"/>
              <a:ea typeface="等线" panose="02010600030101010101" pitchFamily="2" charset="-122"/>
            </a:endParaRP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一直</a:t>
            </a:r>
            <a:r>
              <a:rPr lang="en-US" altLang="zh-CN" dirty="0">
                <a:latin typeface="Segoe UI" panose="020B0502040204020203" pitchFamily="34" charset="0"/>
                <a:ea typeface="等线" panose="02010600030101010101" pitchFamily="2" charset="-122"/>
              </a:rPr>
              <a:t>next</a:t>
            </a:r>
            <a:r>
              <a:rPr lang="zh-CN" altLang="en-US" dirty="0">
                <a:latin typeface="Segoe UI" panose="020B0502040204020203" pitchFamily="34" charset="0"/>
                <a:ea typeface="等线" panose="02010600030101010101" pitchFamily="2" charset="-122"/>
              </a:rPr>
              <a:t>到这，信息可以随意填写，然后</a:t>
            </a:r>
            <a:r>
              <a:rPr lang="en-US" altLang="zh-CN" dirty="0">
                <a:latin typeface="Segoe UI" panose="020B0502040204020203" pitchFamily="34" charset="0"/>
                <a:ea typeface="等线" panose="02010600030101010101" pitchFamily="2" charset="-122"/>
              </a:rPr>
              <a:t>next</a:t>
            </a:r>
            <a:r>
              <a:rPr lang="zh-CN" altLang="en-US" dirty="0">
                <a:latin typeface="Segoe UI" panose="020B0502040204020203" pitchFamily="34" charset="0"/>
                <a:ea typeface="等线" panose="02010600030101010101" pitchFamily="2" charset="-122"/>
              </a:rPr>
              <a:t>安装</a:t>
            </a:r>
          </a:p>
        </p:txBody>
      </p:sp>
      <p:pic>
        <p:nvPicPr>
          <p:cNvPr id="7" name="图片 6"/>
          <p:cNvPicPr>
            <a:picLocks noChangeAspect="1"/>
          </p:cNvPicPr>
          <p:nvPr/>
        </p:nvPicPr>
        <p:blipFill>
          <a:blip r:embed="rId2"/>
          <a:stretch>
            <a:fillRect/>
          </a:stretch>
        </p:blipFill>
        <p:spPr>
          <a:xfrm>
            <a:off x="838021" y="2343957"/>
            <a:ext cx="5265876" cy="3596952"/>
          </a:xfrm>
          <a:prstGeom prst="rect">
            <a:avLst/>
          </a:prstGeom>
        </p:spPr>
      </p:pic>
      <p:pic>
        <p:nvPicPr>
          <p:cNvPr id="9" name="图片 8"/>
          <p:cNvPicPr>
            <a:picLocks noChangeAspect="1"/>
          </p:cNvPicPr>
          <p:nvPr/>
        </p:nvPicPr>
        <p:blipFill>
          <a:blip r:embed="rId3"/>
          <a:stretch>
            <a:fillRect/>
          </a:stretch>
        </p:blipFill>
        <p:spPr>
          <a:xfrm>
            <a:off x="6629901" y="3286025"/>
            <a:ext cx="4214225" cy="2232853"/>
          </a:xfrm>
          <a:prstGeom prst="rect">
            <a:avLst/>
          </a:prstGeom>
        </p:spPr>
      </p:pic>
      <p:sp>
        <p:nvSpPr>
          <p:cNvPr id="10" name="文本框 9"/>
          <p:cNvSpPr txBox="1"/>
          <p:nvPr/>
        </p:nvSpPr>
        <p:spPr>
          <a:xfrm>
            <a:off x="6521379" y="2567102"/>
            <a:ext cx="4029389" cy="369332"/>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安装过程出现以下情况，点击安装</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安装</a:t>
            </a:r>
            <a:r>
              <a:rPr lang="en-US" altLang="zh-CN" dirty="0">
                <a:latin typeface="Segoe UI" panose="020B0502040204020203" pitchFamily="34" charset="0"/>
                <a:ea typeface="等线" panose="02010600030101010101" pitchFamily="2" charset="-122"/>
              </a:rPr>
              <a:t>Keil </a:t>
            </a:r>
            <a:endParaRPr lang="zh-CN" altLang="en-US" dirty="0">
              <a:latin typeface="Segoe UI" panose="020B0502040204020203" pitchFamily="34" charset="0"/>
              <a:ea typeface="等线" panose="02010600030101010101" pitchFamily="2" charset="-122"/>
            </a:endParaRP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安装完成后，关掉弹出来的</a:t>
            </a:r>
            <a:r>
              <a:rPr lang="en-US" altLang="zh-CN" dirty="0">
                <a:latin typeface="Segoe UI" panose="020B0502040204020203" pitchFamily="34" charset="0"/>
                <a:ea typeface="等线" panose="02010600030101010101" pitchFamily="2" charset="-122"/>
              </a:rPr>
              <a:t>Pack </a:t>
            </a:r>
            <a:r>
              <a:rPr lang="en-US" altLang="zh-CN" dirty="0" err="1">
                <a:latin typeface="Segoe UI" panose="020B0502040204020203" pitchFamily="34" charset="0"/>
                <a:ea typeface="等线" panose="02010600030101010101" pitchFamily="2" charset="-122"/>
              </a:rPr>
              <a:t>Installe</a:t>
            </a:r>
            <a:r>
              <a:rPr lang="en-US" altLang="zh-CN" dirty="0">
                <a:latin typeface="Segoe UI" panose="020B0502040204020203" pitchFamily="34" charset="0"/>
                <a:ea typeface="等线" panose="02010600030101010101" pitchFamily="2" charset="-122"/>
              </a:rPr>
              <a:t> </a:t>
            </a:r>
            <a:r>
              <a:rPr lang="zh-CN" altLang="en-US" dirty="0">
                <a:latin typeface="Segoe UI" panose="020B0502040204020203" pitchFamily="34" charset="0"/>
                <a:ea typeface="等线" panose="02010600030101010101" pitchFamily="2" charset="-122"/>
              </a:rPr>
              <a:t>弹窗</a:t>
            </a:r>
          </a:p>
        </p:txBody>
      </p:sp>
      <p:pic>
        <p:nvPicPr>
          <p:cNvPr id="5" name="图片 4"/>
          <p:cNvPicPr>
            <a:picLocks noChangeAspect="1"/>
          </p:cNvPicPr>
          <p:nvPr/>
        </p:nvPicPr>
        <p:blipFill>
          <a:blip r:embed="rId2"/>
          <a:stretch>
            <a:fillRect/>
          </a:stretch>
        </p:blipFill>
        <p:spPr>
          <a:xfrm>
            <a:off x="1105365" y="2552512"/>
            <a:ext cx="7164427" cy="362329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Segoe UI" panose="020B0502040204020203" pitchFamily="34" charset="0"/>
                <a:ea typeface="等线" panose="02010600030101010101" pitchFamily="2" charset="-122"/>
              </a:rPr>
              <a:t>安装</a:t>
            </a:r>
            <a:r>
              <a:rPr lang="en-US" altLang="zh-CN" dirty="0">
                <a:latin typeface="Segoe UI" panose="020B0502040204020203" pitchFamily="34" charset="0"/>
                <a:ea typeface="等线" panose="02010600030101010101" pitchFamily="2" charset="-122"/>
              </a:rPr>
              <a:t>Keil</a:t>
            </a:r>
            <a:r>
              <a:rPr lang="zh-CN" altLang="en-US" dirty="0">
                <a:latin typeface="Segoe UI" panose="020B0502040204020203" pitchFamily="34" charset="0"/>
                <a:ea typeface="等线" panose="02010600030101010101" pitchFamily="2" charset="-122"/>
              </a:rPr>
              <a:t>（注册机仅用于教学，注意保护版权）</a:t>
            </a:r>
            <a:r>
              <a:rPr lang="en-US" altLang="zh-CN" dirty="0">
                <a:latin typeface="Segoe UI" panose="020B0502040204020203" pitchFamily="34" charset="0"/>
                <a:ea typeface="等线" panose="02010600030101010101" pitchFamily="2" charset="-122"/>
              </a:rPr>
              <a:t> </a:t>
            </a:r>
            <a:endParaRPr lang="zh-CN" altLang="en-US" dirty="0">
              <a:latin typeface="Segoe UI" panose="020B0502040204020203" pitchFamily="34" charset="0"/>
              <a:ea typeface="等线" panose="02010600030101010101" pitchFamily="2" charset="-122"/>
            </a:endParaRPr>
          </a:p>
        </p:txBody>
      </p:sp>
      <p:sp>
        <p:nvSpPr>
          <p:cNvPr id="3" name="内容占位符 2"/>
          <p:cNvSpPr>
            <a:spLocks noGrp="1"/>
          </p:cNvSpPr>
          <p:nvPr>
            <p:ph idx="1"/>
          </p:nvPr>
        </p:nvSpPr>
        <p:spPr/>
        <p:txBody>
          <a:bodyPr/>
          <a:lstStyle/>
          <a:p>
            <a:r>
              <a:rPr lang="en-US" altLang="zh-CN" dirty="0">
                <a:latin typeface="Segoe UI" panose="020B0502040204020203" pitchFamily="34" charset="0"/>
                <a:ea typeface="等线" panose="02010600030101010101" pitchFamily="2" charset="-122"/>
              </a:rPr>
              <a:t>2.</a:t>
            </a:r>
            <a:r>
              <a:rPr lang="zh-CN" altLang="en-US" dirty="0">
                <a:latin typeface="Segoe UI" panose="020B0502040204020203" pitchFamily="34" charset="0"/>
                <a:ea typeface="等线" panose="02010600030101010101" pitchFamily="2" charset="-122"/>
              </a:rPr>
              <a:t>激活 </a:t>
            </a:r>
            <a:r>
              <a:rPr lang="en-US" altLang="zh-CN" dirty="0">
                <a:latin typeface="Segoe UI" panose="020B0502040204020203" pitchFamily="34" charset="0"/>
                <a:ea typeface="等线" panose="02010600030101010101" pitchFamily="2" charset="-122"/>
              </a:rPr>
              <a:t>MDK       </a:t>
            </a:r>
            <a:r>
              <a:rPr lang="zh-CN" altLang="en-US" dirty="0">
                <a:latin typeface="Segoe UI" panose="020B0502040204020203" pitchFamily="34" charset="0"/>
                <a:ea typeface="等线" panose="02010600030101010101" pitchFamily="2" charset="-122"/>
              </a:rPr>
              <a:t>注意：以</a:t>
            </a:r>
            <a:r>
              <a:rPr lang="zh-CN" altLang="en-US" dirty="0">
                <a:solidFill>
                  <a:srgbClr val="FF0000"/>
                </a:solidFill>
                <a:latin typeface="Segoe UI" panose="020B0502040204020203" pitchFamily="34" charset="0"/>
                <a:ea typeface="等线" panose="02010600030101010101" pitchFamily="2" charset="-122"/>
              </a:rPr>
              <a:t>管理员的身份</a:t>
            </a:r>
            <a:r>
              <a:rPr lang="zh-CN" altLang="en-US" dirty="0">
                <a:latin typeface="Segoe UI" panose="020B0502040204020203" pitchFamily="34" charset="0"/>
                <a:ea typeface="等线" panose="02010600030101010101" pitchFamily="2" charset="-122"/>
              </a:rPr>
              <a:t>打开 </a:t>
            </a:r>
            <a:r>
              <a:rPr lang="en-US" altLang="zh-CN" dirty="0" err="1">
                <a:latin typeface="Segoe UI" panose="020B0502040204020203" pitchFamily="34" charset="0"/>
                <a:ea typeface="等线" panose="02010600030101010101" pitchFamily="2" charset="-122"/>
              </a:rPr>
              <a:t>keil</a:t>
            </a:r>
            <a:r>
              <a:rPr lang="en-US" altLang="zh-CN" dirty="0">
                <a:latin typeface="Segoe UI" panose="020B0502040204020203" pitchFamily="34" charset="0"/>
                <a:ea typeface="等线" panose="02010600030101010101" pitchFamily="2" charset="-122"/>
              </a:rPr>
              <a:t> 5</a:t>
            </a:r>
            <a:endParaRPr lang="zh-CN" altLang="en-US" dirty="0">
              <a:latin typeface="Segoe UI" panose="020B0502040204020203" pitchFamily="34" charset="0"/>
              <a:ea typeface="等线" panose="02010600030101010101" pitchFamily="2" charset="-122"/>
            </a:endParaRPr>
          </a:p>
        </p:txBody>
      </p:sp>
      <p:pic>
        <p:nvPicPr>
          <p:cNvPr id="5" name="图片 4"/>
          <p:cNvPicPr>
            <a:picLocks noChangeAspect="1"/>
          </p:cNvPicPr>
          <p:nvPr/>
        </p:nvPicPr>
        <p:blipFill>
          <a:blip r:embed="rId2"/>
          <a:stretch>
            <a:fillRect/>
          </a:stretch>
        </p:blipFill>
        <p:spPr>
          <a:xfrm>
            <a:off x="920104" y="2640977"/>
            <a:ext cx="2674852" cy="3535986"/>
          </a:xfrm>
          <a:prstGeom prst="rect">
            <a:avLst/>
          </a:prstGeom>
        </p:spPr>
      </p:pic>
      <p:pic>
        <p:nvPicPr>
          <p:cNvPr id="7" name="图片 6"/>
          <p:cNvPicPr>
            <a:picLocks noChangeAspect="1"/>
          </p:cNvPicPr>
          <p:nvPr/>
        </p:nvPicPr>
        <p:blipFill>
          <a:blip r:embed="rId3"/>
          <a:stretch>
            <a:fillRect/>
          </a:stretch>
        </p:blipFill>
        <p:spPr>
          <a:xfrm>
            <a:off x="4698768" y="2640977"/>
            <a:ext cx="4585910" cy="354737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p:cNvSpPr>
          <p:nvPr>
            <p:ph type="title" idx="4294967295"/>
          </p:nvPr>
        </p:nvSpPr>
        <p:spPr/>
        <p:txBody>
          <a:bodyPr vert="horz" wrap="square" lIns="91440" tIns="45720" rIns="91440" bIns="45720" anchor="ctr" anchorCtr="0"/>
          <a:lstStyle/>
          <a:p>
            <a:r>
              <a:rPr lang="zh-CN" altLang="en-US" sz="4000" dirty="0">
                <a:latin typeface="Segoe UI" panose="020B0502040204020203" pitchFamily="34" charset="0"/>
                <a:ea typeface="等线" panose="02010600030101010101" pitchFamily="2" charset="-122"/>
              </a:rPr>
              <a:t>1. 嵌入式实时操作系统开发环境的建立</a:t>
            </a:r>
          </a:p>
        </p:txBody>
      </p:sp>
      <p:sp>
        <p:nvSpPr>
          <p:cNvPr id="4098" name="Rectangle 5"/>
          <p:cNvSpPr>
            <a:spLocks noGrp="1"/>
          </p:cNvSpPr>
          <p:nvPr>
            <p:ph type="body" idx="4294967295"/>
          </p:nvPr>
        </p:nvSpPr>
        <p:spPr>
          <a:xfrm>
            <a:off x="2362200" y="1443038"/>
            <a:ext cx="7772400" cy="4576762"/>
          </a:xfrm>
        </p:spPr>
        <p:txBody>
          <a:bodyPr vert="horz" wrap="square" lIns="91440" tIns="45720" rIns="91440" bIns="45720" anchor="t" anchorCtr="0"/>
          <a:lstStyle/>
          <a:p>
            <a:pPr eaLnBrk="1" hangingPunct="1"/>
            <a:r>
              <a:rPr lang="zh-CN" altLang="en-US" sz="4400" b="0" dirty="0">
                <a:latin typeface="Segoe UI" panose="020B0502040204020203" pitchFamily="34" charset="0"/>
                <a:ea typeface="等线" panose="02010600030101010101" pitchFamily="2" charset="-122"/>
              </a:rPr>
              <a:t>实验目的</a:t>
            </a:r>
          </a:p>
          <a:p>
            <a:pPr eaLnBrk="1" hangingPunct="1"/>
            <a:r>
              <a:rPr lang="zh-CN" altLang="en-US" sz="4400" b="0" dirty="0">
                <a:latin typeface="Segoe UI" panose="020B0502040204020203" pitchFamily="34" charset="0"/>
                <a:ea typeface="等线" panose="02010600030101010101" pitchFamily="2" charset="-122"/>
              </a:rPr>
              <a:t>实验设备</a:t>
            </a:r>
          </a:p>
          <a:p>
            <a:pPr eaLnBrk="1" hangingPunct="1"/>
            <a:r>
              <a:rPr lang="zh-CN" altLang="en-US" sz="4400" b="0" dirty="0">
                <a:latin typeface="Segoe UI" panose="020B0502040204020203" pitchFamily="34" charset="0"/>
                <a:ea typeface="等线" panose="02010600030101010101" pitchFamily="2" charset="-122"/>
              </a:rPr>
              <a:t>实验原理</a:t>
            </a:r>
            <a:endParaRPr lang="en-US" altLang="zh-CN" sz="4400" b="0" dirty="0">
              <a:latin typeface="Segoe UI" panose="020B0502040204020203" pitchFamily="34" charset="0"/>
              <a:ea typeface="等线" panose="02010600030101010101" pitchFamily="2" charset="-122"/>
            </a:endParaRPr>
          </a:p>
          <a:p>
            <a:pPr eaLnBrk="1" hangingPunct="1"/>
            <a:r>
              <a:rPr lang="zh-CN" altLang="en-US" sz="4400" b="0" dirty="0">
                <a:latin typeface="Segoe UI" panose="020B0502040204020203" pitchFamily="34" charset="0"/>
                <a:ea typeface="等线" panose="02010600030101010101" pitchFamily="2" charset="-122"/>
              </a:rPr>
              <a:t>实验内容</a:t>
            </a:r>
          </a:p>
          <a:p>
            <a:pPr>
              <a:buNone/>
            </a:pPr>
            <a:endParaRPr lang="zh-CN" altLang="en-US" sz="4000" dirty="0">
              <a:latin typeface="Segoe UI" panose="020B0502040204020203" pitchFamily="34" charset="0"/>
              <a:ea typeface="等线"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Segoe UI" panose="020B0502040204020203" pitchFamily="34" charset="0"/>
                <a:ea typeface="等线" panose="02010600030101010101" pitchFamily="2" charset="-122"/>
              </a:rPr>
              <a:t>安装</a:t>
            </a:r>
            <a:r>
              <a:rPr lang="en-US" altLang="zh-CN" dirty="0">
                <a:latin typeface="Segoe UI" panose="020B0502040204020203" pitchFamily="34" charset="0"/>
                <a:ea typeface="等线" panose="02010600030101010101" pitchFamily="2" charset="-122"/>
              </a:rPr>
              <a:t>Keil</a:t>
            </a:r>
            <a:r>
              <a:rPr lang="zh-CN" altLang="en-US" dirty="0">
                <a:latin typeface="Segoe UI" panose="020B0502040204020203" pitchFamily="34" charset="0"/>
                <a:ea typeface="等线" panose="02010600030101010101" pitchFamily="2" charset="-122"/>
              </a:rPr>
              <a:t>（注册机仅用于教学，注意保护版权）</a:t>
            </a:r>
            <a:r>
              <a:rPr lang="en-US" altLang="zh-CN" dirty="0">
                <a:latin typeface="Segoe UI" panose="020B0502040204020203" pitchFamily="34" charset="0"/>
                <a:ea typeface="等线" panose="02010600030101010101" pitchFamily="2" charset="-122"/>
              </a:rPr>
              <a:t> </a:t>
            </a:r>
            <a:endParaRPr lang="zh-CN" altLang="en-US" dirty="0">
              <a:latin typeface="Segoe UI" panose="020B0502040204020203" pitchFamily="34" charset="0"/>
              <a:ea typeface="等线" panose="02010600030101010101" pitchFamily="2" charset="-122"/>
            </a:endParaRP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打开注册机</a:t>
            </a:r>
          </a:p>
        </p:txBody>
      </p:sp>
      <p:pic>
        <p:nvPicPr>
          <p:cNvPr id="9" name="图片 8"/>
          <p:cNvPicPr>
            <a:picLocks noChangeAspect="1"/>
          </p:cNvPicPr>
          <p:nvPr/>
        </p:nvPicPr>
        <p:blipFill>
          <a:blip r:embed="rId2"/>
          <a:stretch>
            <a:fillRect/>
          </a:stretch>
        </p:blipFill>
        <p:spPr>
          <a:xfrm>
            <a:off x="5719198" y="1503060"/>
            <a:ext cx="3627434" cy="4534293"/>
          </a:xfrm>
          <a:prstGeom prst="rect">
            <a:avLst/>
          </a:prstGeom>
        </p:spPr>
      </p:pic>
      <p:pic>
        <p:nvPicPr>
          <p:cNvPr id="5" name="图片 4"/>
          <p:cNvPicPr>
            <a:picLocks noChangeAspect="1"/>
          </p:cNvPicPr>
          <p:nvPr/>
        </p:nvPicPr>
        <p:blipFill>
          <a:blip r:embed="rId3"/>
          <a:stretch>
            <a:fillRect/>
          </a:stretch>
        </p:blipFill>
        <p:spPr>
          <a:xfrm>
            <a:off x="683622" y="4208395"/>
            <a:ext cx="3871295" cy="1828958"/>
          </a:xfrm>
          <a:prstGeom prst="rect">
            <a:avLst/>
          </a:prstGeom>
        </p:spPr>
      </p:pic>
      <p:sp>
        <p:nvSpPr>
          <p:cNvPr id="6" name="文本框 5"/>
          <p:cNvSpPr txBox="1"/>
          <p:nvPr/>
        </p:nvSpPr>
        <p:spPr>
          <a:xfrm>
            <a:off x="794385" y="3296920"/>
            <a:ext cx="3649980" cy="645160"/>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搭建环境下载调试文件夹下面的</a:t>
            </a:r>
            <a:r>
              <a:rPr lang="en-US" altLang="zh-CN" dirty="0">
                <a:latin typeface="Segoe UI" panose="020B0502040204020203" pitchFamily="34" charset="0"/>
                <a:ea typeface="等线" panose="02010600030101010101" pitchFamily="2" charset="-122"/>
              </a:rPr>
              <a:t>keygen</a:t>
            </a:r>
            <a:endParaRPr lang="zh-CN" altLang="en-US" dirty="0">
              <a:latin typeface="Segoe UI" panose="020B0502040204020203" pitchFamily="34" charset="0"/>
              <a:ea typeface="等线"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Segoe UI" panose="020B0502040204020203" pitchFamily="34" charset="0"/>
                <a:ea typeface="等线" panose="02010600030101010101" pitchFamily="2" charset="-122"/>
              </a:rPr>
              <a:t>安装</a:t>
            </a:r>
            <a:r>
              <a:rPr lang="en-US" altLang="zh-CN" dirty="0">
                <a:latin typeface="Segoe UI" panose="020B0502040204020203" pitchFamily="34" charset="0"/>
                <a:ea typeface="等线" panose="02010600030101010101" pitchFamily="2" charset="-122"/>
              </a:rPr>
              <a:t>Keil</a:t>
            </a:r>
            <a:r>
              <a:rPr lang="zh-CN" altLang="en-US" dirty="0">
                <a:latin typeface="Segoe UI" panose="020B0502040204020203" pitchFamily="34" charset="0"/>
                <a:ea typeface="等线" panose="02010600030101010101" pitchFamily="2" charset="-122"/>
              </a:rPr>
              <a:t>（注册机仅用于教学，注意保护版权）</a:t>
            </a:r>
            <a:r>
              <a:rPr lang="en-US" altLang="zh-CN" dirty="0">
                <a:latin typeface="Segoe UI" panose="020B0502040204020203" pitchFamily="34" charset="0"/>
                <a:ea typeface="等线" panose="02010600030101010101" pitchFamily="2" charset="-122"/>
              </a:rPr>
              <a:t> </a:t>
            </a:r>
            <a:endParaRPr lang="zh-CN" altLang="en-US" dirty="0">
              <a:latin typeface="Segoe UI" panose="020B0502040204020203" pitchFamily="34" charset="0"/>
              <a:ea typeface="等线" panose="02010600030101010101" pitchFamily="2" charset="-122"/>
            </a:endParaRP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激活</a:t>
            </a:r>
          </a:p>
        </p:txBody>
      </p:sp>
      <p:pic>
        <p:nvPicPr>
          <p:cNvPr id="5" name="图片 4"/>
          <p:cNvPicPr>
            <a:picLocks noChangeAspect="1"/>
          </p:cNvPicPr>
          <p:nvPr/>
        </p:nvPicPr>
        <p:blipFill>
          <a:blip r:embed="rId2"/>
          <a:stretch>
            <a:fillRect/>
          </a:stretch>
        </p:blipFill>
        <p:spPr>
          <a:xfrm>
            <a:off x="838200" y="2569330"/>
            <a:ext cx="4277696" cy="3308956"/>
          </a:xfrm>
          <a:prstGeom prst="rect">
            <a:avLst/>
          </a:prstGeom>
        </p:spPr>
      </p:pic>
      <p:pic>
        <p:nvPicPr>
          <p:cNvPr id="7" name="图片 6"/>
          <p:cNvPicPr>
            <a:picLocks noChangeAspect="1"/>
          </p:cNvPicPr>
          <p:nvPr/>
        </p:nvPicPr>
        <p:blipFill>
          <a:blip r:embed="rId3"/>
          <a:stretch>
            <a:fillRect/>
          </a:stretch>
        </p:blipFill>
        <p:spPr>
          <a:xfrm>
            <a:off x="5874426" y="2569330"/>
            <a:ext cx="4525618" cy="330895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构建基础模板工程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更改编码</a:t>
            </a:r>
          </a:p>
        </p:txBody>
      </p:sp>
      <p:pic>
        <p:nvPicPr>
          <p:cNvPr id="4" name="内容占位符 4"/>
          <p:cNvPicPr>
            <a:picLocks noChangeAspect="1"/>
          </p:cNvPicPr>
          <p:nvPr/>
        </p:nvPicPr>
        <p:blipFill>
          <a:blip r:embed="rId2"/>
          <a:stretch>
            <a:fillRect/>
          </a:stretch>
        </p:blipFill>
        <p:spPr>
          <a:xfrm>
            <a:off x="913698" y="2454571"/>
            <a:ext cx="2414023" cy="3857329"/>
          </a:xfrm>
          <a:prstGeom prst="rect">
            <a:avLst/>
          </a:prstGeom>
        </p:spPr>
      </p:pic>
      <p:pic>
        <p:nvPicPr>
          <p:cNvPr id="5" name="图片 4"/>
          <p:cNvPicPr>
            <a:picLocks noChangeAspect="1"/>
          </p:cNvPicPr>
          <p:nvPr/>
        </p:nvPicPr>
        <p:blipFill>
          <a:blip r:embed="rId3"/>
          <a:stretch>
            <a:fillRect/>
          </a:stretch>
        </p:blipFill>
        <p:spPr>
          <a:xfrm>
            <a:off x="5288179" y="2454571"/>
            <a:ext cx="4562370" cy="3857329"/>
          </a:xfrm>
          <a:prstGeom prst="rect">
            <a:avLst/>
          </a:prstGeom>
        </p:spPr>
      </p:pic>
      <p:sp>
        <p:nvSpPr>
          <p:cNvPr id="6" name="内容占位符 2"/>
          <p:cNvSpPr txBox="1"/>
          <p:nvPr/>
        </p:nvSpPr>
        <p:spPr>
          <a:xfrm>
            <a:off x="305502" y="1166018"/>
            <a:ext cx="10972800" cy="4525963"/>
          </a:xfrm>
          <a:prstGeom prst="rect">
            <a:avLst/>
          </a:prstGeom>
          <a:noFill/>
          <a:ln w="9525">
            <a:noFill/>
          </a:ln>
        </p:spPr>
        <p:txBody>
          <a:bodyPr anchor="t" anchorCtr="0"/>
          <a:lstStyle>
            <a:lvl1pPr marL="342900" indent="-342900" algn="l" rtl="0" eaLnBrk="0" fontAlgn="base" hangingPunct="0">
              <a:spcBef>
                <a:spcPct val="20000"/>
              </a:spcBef>
              <a:spcAft>
                <a:spcPct val="0"/>
              </a:spcAft>
              <a:buChar char="•"/>
              <a:defRPr sz="3200" b="1">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ea typeface="+mj-ea"/>
              </a:defRPr>
            </a:lvl2pPr>
            <a:lvl3pPr marL="1143000" indent="-228600" algn="l" rtl="0" eaLnBrk="0" fontAlgn="base" hangingPunct="0">
              <a:spcBef>
                <a:spcPct val="20000"/>
              </a:spcBef>
              <a:spcAft>
                <a:spcPct val="0"/>
              </a:spcAft>
              <a:buChar char="•"/>
              <a:defRPr sz="2400">
                <a:solidFill>
                  <a:schemeClr val="accent2"/>
                </a:solidFill>
                <a:latin typeface="+mj-lt"/>
                <a:ea typeface="+mj-ea"/>
              </a:defRPr>
            </a:lvl3pPr>
            <a:lvl4pPr marL="1600200" indent="-228600" algn="l" rtl="0" eaLnBrk="0" fontAlgn="base" hangingPunct="0">
              <a:spcBef>
                <a:spcPct val="20000"/>
              </a:spcBef>
              <a:spcAft>
                <a:spcPct val="0"/>
              </a:spcAft>
              <a:buChar char="–"/>
              <a:defRPr sz="2000">
                <a:solidFill>
                  <a:schemeClr val="tx1"/>
                </a:solidFill>
                <a:latin typeface="+mj-lt"/>
                <a:ea typeface="+mj-ea"/>
              </a:defRPr>
            </a:lvl4pPr>
            <a:lvl5pPr marL="2057400" indent="-228600" algn="l" rtl="0" eaLnBrk="0" fontAlgn="base" hangingPunct="0">
              <a:spcBef>
                <a:spcPct val="20000"/>
              </a:spcBef>
              <a:spcAft>
                <a:spcPct val="0"/>
              </a:spcAft>
              <a:buChar char="»"/>
              <a:defRPr sz="2000">
                <a:solidFill>
                  <a:schemeClr val="accent2"/>
                </a:solidFill>
                <a:latin typeface="+mj-lt"/>
                <a:ea typeface="+mj-ea"/>
              </a:defRPr>
            </a:lvl5pPr>
            <a:lvl6pPr marL="2514600" indent="-228600" algn="l" rtl="0" fontAlgn="base">
              <a:spcBef>
                <a:spcPct val="20000"/>
              </a:spcBef>
              <a:spcAft>
                <a:spcPct val="0"/>
              </a:spcAft>
              <a:buChar char="»"/>
              <a:defRPr sz="2000">
                <a:solidFill>
                  <a:schemeClr val="accent2"/>
                </a:solidFill>
                <a:latin typeface="+mj-lt"/>
                <a:ea typeface="+mj-ea"/>
              </a:defRPr>
            </a:lvl6pPr>
            <a:lvl7pPr marL="2971800" indent="-228600" algn="l" rtl="0" fontAlgn="base">
              <a:spcBef>
                <a:spcPct val="20000"/>
              </a:spcBef>
              <a:spcAft>
                <a:spcPct val="0"/>
              </a:spcAft>
              <a:buChar char="»"/>
              <a:defRPr sz="2000">
                <a:solidFill>
                  <a:schemeClr val="accent2"/>
                </a:solidFill>
                <a:latin typeface="+mj-lt"/>
                <a:ea typeface="+mj-ea"/>
              </a:defRPr>
            </a:lvl7pPr>
            <a:lvl8pPr marL="3429000" indent="-228600" algn="l" rtl="0" fontAlgn="base">
              <a:spcBef>
                <a:spcPct val="20000"/>
              </a:spcBef>
              <a:spcAft>
                <a:spcPct val="0"/>
              </a:spcAft>
              <a:buChar char="»"/>
              <a:defRPr sz="2000">
                <a:solidFill>
                  <a:schemeClr val="accent2"/>
                </a:solidFill>
                <a:latin typeface="+mj-lt"/>
                <a:ea typeface="+mj-ea"/>
              </a:defRPr>
            </a:lvl8pPr>
            <a:lvl9pPr marL="3886200" indent="-228600" algn="l" rtl="0" fontAlgn="base">
              <a:spcBef>
                <a:spcPct val="20000"/>
              </a:spcBef>
              <a:spcAft>
                <a:spcPct val="0"/>
              </a:spcAft>
              <a:buChar char="»"/>
              <a:defRPr sz="2000">
                <a:solidFill>
                  <a:schemeClr val="accent2"/>
                </a:solidFill>
                <a:latin typeface="+mj-lt"/>
                <a:ea typeface="+mj-ea"/>
              </a:defRPr>
            </a:lvl9pPr>
          </a:lstStyle>
          <a:p>
            <a:r>
              <a:rPr lang="zh-CN" altLang="en-US" kern="0" dirty="0">
                <a:latin typeface="Segoe UI" panose="020B0502040204020203" pitchFamily="34" charset="0"/>
                <a:ea typeface="等线" panose="02010600030101010101" pitchFamily="2" charset="-122"/>
              </a:rPr>
              <a:t>后续实验的开发都是基于基础模板工程</a:t>
            </a:r>
            <a:endParaRPr lang="en-US" altLang="zh-CN" kern="0" dirty="0">
              <a:latin typeface="Segoe UI" panose="020B0502040204020203" pitchFamily="34" charset="0"/>
              <a:ea typeface="等线"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安装芯片包</a:t>
            </a:r>
          </a:p>
        </p:txBody>
      </p:sp>
      <p:sp>
        <p:nvSpPr>
          <p:cNvPr id="8" name="文本框 7"/>
          <p:cNvSpPr txBox="1"/>
          <p:nvPr/>
        </p:nvSpPr>
        <p:spPr>
          <a:xfrm>
            <a:off x="6709934" y="3523797"/>
            <a:ext cx="3175279" cy="369332"/>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点击</a:t>
            </a:r>
            <a:r>
              <a:rPr lang="en-US" altLang="zh-CN" dirty="0">
                <a:latin typeface="Segoe UI" panose="020B0502040204020203" pitchFamily="34" charset="0"/>
                <a:ea typeface="等线" panose="02010600030101010101" pitchFamily="2" charset="-122"/>
              </a:rPr>
              <a:t>next</a:t>
            </a:r>
            <a:r>
              <a:rPr lang="zh-CN" altLang="en-US" dirty="0">
                <a:latin typeface="Segoe UI" panose="020B0502040204020203" pitchFamily="34" charset="0"/>
                <a:ea typeface="等线" panose="02010600030101010101" pitchFamily="2" charset="-122"/>
              </a:rPr>
              <a:t>，等待安装完成</a:t>
            </a:r>
          </a:p>
        </p:txBody>
      </p:sp>
      <p:pic>
        <p:nvPicPr>
          <p:cNvPr id="6" name="图片 5"/>
          <p:cNvPicPr>
            <a:picLocks noChangeAspect="1"/>
          </p:cNvPicPr>
          <p:nvPr/>
        </p:nvPicPr>
        <p:blipFill>
          <a:blip r:embed="rId2"/>
          <a:stretch>
            <a:fillRect/>
          </a:stretch>
        </p:blipFill>
        <p:spPr>
          <a:xfrm>
            <a:off x="845329" y="2667934"/>
            <a:ext cx="3242109" cy="27179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创建目录</a:t>
            </a:r>
          </a:p>
        </p:txBody>
      </p:sp>
      <p:pic>
        <p:nvPicPr>
          <p:cNvPr id="5" name="图片 4"/>
          <p:cNvPicPr>
            <a:picLocks noChangeAspect="1"/>
          </p:cNvPicPr>
          <p:nvPr/>
        </p:nvPicPr>
        <p:blipFill>
          <a:blip r:embed="rId2"/>
          <a:stretch>
            <a:fillRect/>
          </a:stretch>
        </p:blipFill>
        <p:spPr>
          <a:xfrm>
            <a:off x="1133579" y="2533299"/>
            <a:ext cx="3926322" cy="3093778"/>
          </a:xfrm>
          <a:prstGeom prst="rect">
            <a:avLst/>
          </a:prstGeom>
        </p:spPr>
      </p:pic>
      <p:sp>
        <p:nvSpPr>
          <p:cNvPr id="6" name="文本框 5"/>
          <p:cNvSpPr txBox="1"/>
          <p:nvPr/>
        </p:nvSpPr>
        <p:spPr>
          <a:xfrm>
            <a:off x="5807946" y="2533299"/>
            <a:ext cx="4481565" cy="923330"/>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对于文件夹的名字，实际上是可以任意取的，这样取名为了方便识别，</a:t>
            </a:r>
            <a:r>
              <a:rPr lang="zh-CN" altLang="en-US" b="0" i="0" dirty="0">
                <a:solidFill>
                  <a:srgbClr val="4D4D4D"/>
                </a:solidFill>
                <a:effectLst/>
                <a:latin typeface="Segoe UI" panose="020B0502040204020203" pitchFamily="34" charset="0"/>
                <a:ea typeface="等线" panose="02010600030101010101" pitchFamily="2" charset="-122"/>
              </a:rPr>
              <a:t>用来存储特定的类型的文件</a:t>
            </a:r>
            <a:endParaRPr lang="zh-CN" altLang="en-US" dirty="0">
              <a:latin typeface="Segoe UI" panose="020B0502040204020203" pitchFamily="34" charset="0"/>
              <a:ea typeface="等线"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创建工程</a:t>
            </a:r>
          </a:p>
        </p:txBody>
      </p:sp>
      <p:pic>
        <p:nvPicPr>
          <p:cNvPr id="5" name="图片 4"/>
          <p:cNvPicPr>
            <a:picLocks noChangeAspect="1"/>
          </p:cNvPicPr>
          <p:nvPr/>
        </p:nvPicPr>
        <p:blipFill>
          <a:blip r:embed="rId2"/>
          <a:stretch>
            <a:fillRect/>
          </a:stretch>
        </p:blipFill>
        <p:spPr>
          <a:xfrm>
            <a:off x="5864888" y="2388333"/>
            <a:ext cx="5602811" cy="3511411"/>
          </a:xfrm>
          <a:prstGeom prst="rect">
            <a:avLst/>
          </a:prstGeom>
        </p:spPr>
      </p:pic>
      <p:pic>
        <p:nvPicPr>
          <p:cNvPr id="9" name="图片 8"/>
          <p:cNvPicPr>
            <a:picLocks noChangeAspect="1"/>
          </p:cNvPicPr>
          <p:nvPr/>
        </p:nvPicPr>
        <p:blipFill>
          <a:blip r:embed="rId3"/>
          <a:stretch>
            <a:fillRect/>
          </a:stretch>
        </p:blipFill>
        <p:spPr>
          <a:xfrm>
            <a:off x="724301" y="3847729"/>
            <a:ext cx="3063747" cy="2063087"/>
          </a:xfrm>
          <a:prstGeom prst="rect">
            <a:avLst/>
          </a:prstGeom>
        </p:spPr>
      </p:pic>
      <p:sp>
        <p:nvSpPr>
          <p:cNvPr id="10" name="文本框 9"/>
          <p:cNvSpPr txBox="1"/>
          <p:nvPr/>
        </p:nvSpPr>
        <p:spPr>
          <a:xfrm>
            <a:off x="724301" y="3212250"/>
            <a:ext cx="2568191" cy="369332"/>
          </a:xfrm>
          <a:prstGeom prst="rect">
            <a:avLst/>
          </a:prstGeom>
          <a:noFill/>
        </p:spPr>
        <p:txBody>
          <a:bodyPr wrap="square" rtlCol="0">
            <a:spAutoFit/>
          </a:bodyPr>
          <a:lstStyle/>
          <a:p>
            <a:r>
              <a:rPr lang="en-US" altLang="zh-CN" dirty="0">
                <a:latin typeface="Segoe UI" panose="020B0502040204020203" pitchFamily="34" charset="0"/>
                <a:ea typeface="等线" panose="02010600030101010101" pitchFamily="2" charset="-122"/>
              </a:rPr>
              <a:t> </a:t>
            </a:r>
            <a:r>
              <a:rPr lang="zh-CN" altLang="en-US" dirty="0">
                <a:latin typeface="Segoe UI" panose="020B0502040204020203" pitchFamily="34" charset="0"/>
                <a:ea typeface="等线" panose="02010600030101010101" pitchFamily="2" charset="-122"/>
              </a:rPr>
              <a:t>新建</a:t>
            </a:r>
            <a:r>
              <a:rPr lang="en-US" altLang="zh-CN" dirty="0">
                <a:latin typeface="Segoe UI" panose="020B0502040204020203" pitchFamily="34" charset="0"/>
                <a:ea typeface="等线" panose="02010600030101010101" pitchFamily="2" charset="-122"/>
              </a:rPr>
              <a:t>Project</a:t>
            </a:r>
            <a:endParaRPr lang="zh-CN" altLang="en-US" dirty="0">
              <a:latin typeface="Segoe UI" panose="020B0502040204020203" pitchFamily="34" charset="0"/>
              <a:ea typeface="等线"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创建工程</a:t>
            </a:r>
          </a:p>
        </p:txBody>
      </p:sp>
      <p:pic>
        <p:nvPicPr>
          <p:cNvPr id="5" name="图片 4"/>
          <p:cNvPicPr>
            <a:picLocks noChangeAspect="1"/>
          </p:cNvPicPr>
          <p:nvPr/>
        </p:nvPicPr>
        <p:blipFill>
          <a:blip r:embed="rId2"/>
          <a:stretch>
            <a:fillRect/>
          </a:stretch>
        </p:blipFill>
        <p:spPr>
          <a:xfrm>
            <a:off x="4288169" y="1825625"/>
            <a:ext cx="5966977" cy="4480948"/>
          </a:xfrm>
          <a:prstGeom prst="rect">
            <a:avLst/>
          </a:prstGeom>
        </p:spPr>
      </p:pic>
      <p:sp>
        <p:nvSpPr>
          <p:cNvPr id="6" name="文本框 5"/>
          <p:cNvSpPr txBox="1"/>
          <p:nvPr/>
        </p:nvSpPr>
        <p:spPr>
          <a:xfrm>
            <a:off x="1178203" y="2656150"/>
            <a:ext cx="2321169" cy="1200329"/>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选择芯片型号</a:t>
            </a:r>
            <a:endParaRPr lang="en-US" altLang="zh-CN" dirty="0">
              <a:latin typeface="Segoe UI" panose="020B0502040204020203" pitchFamily="34" charset="0"/>
              <a:ea typeface="等线" panose="02010600030101010101" pitchFamily="2" charset="-122"/>
            </a:endParaRPr>
          </a:p>
          <a:p>
            <a:endParaRPr lang="en-US" altLang="zh-CN" dirty="0">
              <a:latin typeface="Segoe UI" panose="020B0502040204020203" pitchFamily="34" charset="0"/>
              <a:ea typeface="等线" panose="02010600030101010101" pitchFamily="2" charset="-122"/>
            </a:endParaRPr>
          </a:p>
          <a:p>
            <a:r>
              <a:rPr lang="zh-CN" altLang="en-US" dirty="0">
                <a:latin typeface="Segoe UI" panose="020B0502040204020203" pitchFamily="34" charset="0"/>
                <a:ea typeface="等线" panose="02010600030101010101" pitchFamily="2" charset="-122"/>
              </a:rPr>
              <a:t>探索者芯片型号是：</a:t>
            </a:r>
            <a:r>
              <a:rPr lang="en-US" altLang="zh-CN" dirty="0">
                <a:latin typeface="Segoe UI" panose="020B0502040204020203" pitchFamily="34" charset="0"/>
                <a:ea typeface="等线" panose="02010600030101010101" pitchFamily="2" charset="-122"/>
              </a:rPr>
              <a:t>STM32F407ZGT6</a:t>
            </a:r>
            <a:endParaRPr lang="zh-CN" altLang="en-US" dirty="0">
              <a:latin typeface="Segoe UI" panose="020B0502040204020203" pitchFamily="34" charset="0"/>
              <a:ea typeface="等线" panose="02010600030101010101" pitchFamily="2" charset="-122"/>
            </a:endParaRPr>
          </a:p>
        </p:txBody>
      </p:sp>
      <p:sp>
        <p:nvSpPr>
          <p:cNvPr id="7" name="文本框 6"/>
          <p:cNvSpPr txBox="1"/>
          <p:nvPr/>
        </p:nvSpPr>
        <p:spPr>
          <a:xfrm>
            <a:off x="838200" y="4856773"/>
            <a:ext cx="3531996" cy="923330"/>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点击</a:t>
            </a:r>
            <a:r>
              <a:rPr lang="en-US" altLang="zh-CN" dirty="0">
                <a:latin typeface="Segoe UI" panose="020B0502040204020203" pitchFamily="34" charset="0"/>
                <a:ea typeface="等线" panose="02010600030101010101" pitchFamily="2" charset="-122"/>
              </a:rPr>
              <a:t>OK</a:t>
            </a:r>
            <a:r>
              <a:rPr lang="zh-CN" altLang="en-US" dirty="0">
                <a:latin typeface="Segoe UI" panose="020B0502040204020203" pitchFamily="34" charset="0"/>
                <a:ea typeface="等线" panose="02010600030101010101" pitchFamily="2" charset="-122"/>
              </a:rPr>
              <a:t>后，会弹出一个</a:t>
            </a:r>
            <a:endParaRPr lang="en-US" altLang="zh-CN" dirty="0">
              <a:latin typeface="Segoe UI" panose="020B0502040204020203" pitchFamily="34" charset="0"/>
              <a:ea typeface="等线" panose="02010600030101010101" pitchFamily="2" charset="-122"/>
            </a:endParaRPr>
          </a:p>
          <a:p>
            <a:r>
              <a:rPr lang="en-US" altLang="zh-CN" dirty="0">
                <a:latin typeface="Segoe UI" panose="020B0502040204020203" pitchFamily="34" charset="0"/>
                <a:ea typeface="等线" panose="02010600030101010101" pitchFamily="2" charset="-122"/>
              </a:rPr>
              <a:t>Manager Run-Time Environment</a:t>
            </a:r>
          </a:p>
          <a:p>
            <a:r>
              <a:rPr lang="zh-CN" altLang="en-US" dirty="0">
                <a:latin typeface="Segoe UI" panose="020B0502040204020203" pitchFamily="34" charset="0"/>
                <a:ea typeface="等线" panose="02010600030101010101" pitchFamily="2" charset="-122"/>
              </a:rPr>
              <a:t>直接点击</a:t>
            </a:r>
            <a:r>
              <a:rPr lang="en-US" altLang="zh-CN" dirty="0">
                <a:latin typeface="Segoe UI" panose="020B0502040204020203" pitchFamily="34" charset="0"/>
                <a:ea typeface="等线" panose="02010600030101010101" pitchFamily="2" charset="-122"/>
              </a:rPr>
              <a:t>Cancel</a:t>
            </a:r>
            <a:r>
              <a:rPr lang="zh-CN" altLang="en-US" dirty="0">
                <a:latin typeface="Segoe UI" panose="020B0502040204020203" pitchFamily="34" charset="0"/>
                <a:ea typeface="等线" panose="02010600030101010101" pitchFamily="2" charset="-122"/>
              </a:rPr>
              <a:t>就行</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复制库函数文件   </a:t>
            </a:r>
            <a:r>
              <a:rPr lang="en-US" altLang="zh-CN" dirty="0">
                <a:latin typeface="Segoe UI" panose="020B0502040204020203" pitchFamily="34" charset="0"/>
                <a:ea typeface="等线" panose="02010600030101010101" pitchFamily="2" charset="-122"/>
              </a:rPr>
              <a:t>FBLIB</a:t>
            </a:r>
            <a:endParaRPr lang="zh-CN" altLang="en-US" dirty="0">
              <a:latin typeface="Segoe UI" panose="020B0502040204020203" pitchFamily="34" charset="0"/>
              <a:ea typeface="等线" panose="02010600030101010101" pitchFamily="2" charset="-122"/>
            </a:endParaRPr>
          </a:p>
        </p:txBody>
      </p:sp>
      <p:pic>
        <p:nvPicPr>
          <p:cNvPr id="12" name="图片 11"/>
          <p:cNvPicPr>
            <a:picLocks noChangeAspect="1"/>
          </p:cNvPicPr>
          <p:nvPr/>
        </p:nvPicPr>
        <p:blipFill>
          <a:blip r:embed="rId2"/>
          <a:stretch>
            <a:fillRect/>
          </a:stretch>
        </p:blipFill>
        <p:spPr>
          <a:xfrm>
            <a:off x="838200" y="2583106"/>
            <a:ext cx="6210838" cy="1691787"/>
          </a:xfrm>
          <a:prstGeom prst="rect">
            <a:avLst/>
          </a:prstGeom>
        </p:spPr>
      </p:pic>
      <p:pic>
        <p:nvPicPr>
          <p:cNvPr id="13" name="图片 12"/>
          <p:cNvPicPr>
            <a:picLocks noChangeAspect="1"/>
          </p:cNvPicPr>
          <p:nvPr/>
        </p:nvPicPr>
        <p:blipFill>
          <a:blip r:embed="rId3"/>
          <a:stretch>
            <a:fillRect/>
          </a:stretch>
        </p:blipFill>
        <p:spPr>
          <a:xfrm>
            <a:off x="822519" y="4528637"/>
            <a:ext cx="4808637" cy="139458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复制库函数文件  </a:t>
            </a:r>
            <a:r>
              <a:rPr lang="en-US" altLang="zh-CN" dirty="0">
                <a:latin typeface="Segoe UI" panose="020B0502040204020203" pitchFamily="34" charset="0"/>
                <a:ea typeface="等线" panose="02010600030101010101" pitchFamily="2" charset="-122"/>
              </a:rPr>
              <a:t>CORE</a:t>
            </a:r>
            <a:endParaRPr lang="zh-CN" altLang="en-US" dirty="0">
              <a:latin typeface="Segoe UI" panose="020B0502040204020203" pitchFamily="34" charset="0"/>
              <a:ea typeface="等线" panose="02010600030101010101" pitchFamily="2" charset="-122"/>
            </a:endParaRPr>
          </a:p>
        </p:txBody>
      </p:sp>
      <p:pic>
        <p:nvPicPr>
          <p:cNvPr id="5" name="图片 4"/>
          <p:cNvPicPr>
            <a:picLocks noChangeAspect="1"/>
          </p:cNvPicPr>
          <p:nvPr/>
        </p:nvPicPr>
        <p:blipFill>
          <a:blip r:embed="rId2"/>
          <a:stretch>
            <a:fillRect/>
          </a:stretch>
        </p:blipFill>
        <p:spPr>
          <a:xfrm>
            <a:off x="838200" y="3429000"/>
            <a:ext cx="6203218" cy="1684166"/>
          </a:xfrm>
          <a:prstGeom prst="rect">
            <a:avLst/>
          </a:prstGeom>
        </p:spPr>
      </p:pic>
      <p:sp>
        <p:nvSpPr>
          <p:cNvPr id="6" name="文本框 5"/>
          <p:cNvSpPr txBox="1"/>
          <p:nvPr/>
        </p:nvSpPr>
        <p:spPr>
          <a:xfrm>
            <a:off x="914400" y="2441932"/>
            <a:ext cx="10751736" cy="646331"/>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路径：实验</a:t>
            </a:r>
            <a:r>
              <a:rPr lang="en-US" altLang="zh-CN" dirty="0">
                <a:latin typeface="Segoe UI" panose="020B0502040204020203" pitchFamily="34" charset="0"/>
                <a:ea typeface="等线" panose="02010600030101010101" pitchFamily="2" charset="-122"/>
              </a:rPr>
              <a:t>\</a:t>
            </a:r>
            <a:r>
              <a:rPr lang="zh-CN" altLang="en-US" dirty="0">
                <a:latin typeface="Segoe UI" panose="020B0502040204020203" pitchFamily="34" charset="0"/>
                <a:ea typeface="等线" panose="02010600030101010101" pitchFamily="2" charset="-122"/>
              </a:rPr>
              <a:t>搭建环境下载调试</a:t>
            </a:r>
            <a:r>
              <a:rPr lang="en-US" altLang="zh-CN" dirty="0">
                <a:latin typeface="Segoe UI" panose="020B0502040204020203" pitchFamily="34" charset="0"/>
                <a:ea typeface="等线" panose="02010600030101010101" pitchFamily="2" charset="-122"/>
              </a:rPr>
              <a:t>\STM32F4xx_DSP_StdPeriph_Lib_V1.4.0\Libraries\CMSIS\Device\ST\STM32F4xx\Source\Templates\arm</a:t>
            </a:r>
            <a:endParaRPr lang="zh-CN" altLang="en-US" dirty="0">
              <a:latin typeface="Segoe UI" panose="020B0502040204020203" pitchFamily="34" charset="0"/>
              <a:ea typeface="等线" panose="02010600030101010101" pitchFamily="2" charset="-122"/>
            </a:endParaRPr>
          </a:p>
        </p:txBody>
      </p:sp>
      <p:pic>
        <p:nvPicPr>
          <p:cNvPr id="9" name="图片 8"/>
          <p:cNvPicPr>
            <a:picLocks noChangeAspect="1"/>
          </p:cNvPicPr>
          <p:nvPr/>
        </p:nvPicPr>
        <p:blipFill>
          <a:blip r:embed="rId3"/>
          <a:stretch>
            <a:fillRect/>
          </a:stretch>
        </p:blipFill>
        <p:spPr>
          <a:xfrm>
            <a:off x="914400" y="5257578"/>
            <a:ext cx="4930567" cy="108975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复制库函数文件  </a:t>
            </a:r>
            <a:r>
              <a:rPr lang="en-US" altLang="zh-CN" dirty="0">
                <a:latin typeface="Segoe UI" panose="020B0502040204020203" pitchFamily="34" charset="0"/>
                <a:ea typeface="等线" panose="02010600030101010101" pitchFamily="2" charset="-122"/>
              </a:rPr>
              <a:t>CORE</a:t>
            </a:r>
            <a:endParaRPr lang="zh-CN" altLang="en-US" dirty="0">
              <a:latin typeface="Segoe UI" panose="020B0502040204020203" pitchFamily="34" charset="0"/>
              <a:ea typeface="等线" panose="02010600030101010101" pitchFamily="2" charset="-122"/>
            </a:endParaRPr>
          </a:p>
        </p:txBody>
      </p:sp>
      <p:pic>
        <p:nvPicPr>
          <p:cNvPr id="9" name="图片 8"/>
          <p:cNvPicPr>
            <a:picLocks noChangeAspect="1"/>
          </p:cNvPicPr>
          <p:nvPr/>
        </p:nvPicPr>
        <p:blipFill>
          <a:blip r:embed="rId2"/>
          <a:stretch>
            <a:fillRect/>
          </a:stretch>
        </p:blipFill>
        <p:spPr>
          <a:xfrm>
            <a:off x="838200" y="2374253"/>
            <a:ext cx="5297853" cy="3473888"/>
          </a:xfrm>
          <a:prstGeom prst="rect">
            <a:avLst/>
          </a:prstGeom>
        </p:spPr>
      </p:pic>
      <p:pic>
        <p:nvPicPr>
          <p:cNvPr id="11" name="图片 10"/>
          <p:cNvPicPr>
            <a:picLocks noChangeAspect="1"/>
          </p:cNvPicPr>
          <p:nvPr/>
        </p:nvPicPr>
        <p:blipFill>
          <a:blip r:embed="rId3"/>
          <a:stretch>
            <a:fillRect/>
          </a:stretch>
        </p:blipFill>
        <p:spPr>
          <a:xfrm>
            <a:off x="6329177" y="2632738"/>
            <a:ext cx="4831499" cy="22557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vert="horz" wrap="square" lIns="91440" tIns="45720" rIns="91440" bIns="45720" numCol="1" anchor="ctr" anchorCtr="0" compatLnSpc="1">
            <a:normAutofit fontScale="90000"/>
          </a:bodyPr>
          <a:lstStyle/>
          <a:p>
            <a:pPr marL="0" marR="0" lvl="0" indent="0" algn="ctr" defTabSz="914400" rtl="0" eaLnBrk="1" fontAlgn="base" latinLnBrk="0" hangingPunct="1">
              <a:lnSpc>
                <a:spcPct val="90000"/>
              </a:lnSpc>
              <a:spcBef>
                <a:spcPct val="0"/>
              </a:spcBef>
              <a:spcAft>
                <a:spcPct val="0"/>
              </a:spcAft>
              <a:buClrTx/>
              <a:buSzTx/>
              <a:buFontTx/>
              <a:buNone/>
              <a:defRPr/>
            </a:pPr>
            <a:br>
              <a:rPr kumimoji="0" lang="en-US" altLang="zh-CN"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br>
            <a:r>
              <a:rPr kumimoji="0" lang="en-US" altLang="zh-CN"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t>1.</a:t>
            </a:r>
            <a:r>
              <a:rPr kumimoji="0" lang="zh-CN" altLang="en-US"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t> 嵌入式实时操作系统开发环境的建立</a:t>
            </a:r>
            <a:br>
              <a:rPr kumimoji="0" lang="zh-CN" altLang="en-US"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br>
            <a:endParaRPr kumimoji="0" lang="en-US" altLang="zh-CN"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endParaRPr>
          </a:p>
        </p:txBody>
      </p:sp>
      <p:sp>
        <p:nvSpPr>
          <p:cNvPr id="133123" name="Rectangle 3"/>
          <p:cNvSpPr>
            <a:spLocks noGrp="1"/>
          </p:cNvSpPr>
          <p:nvPr>
            <p:ph idx="1"/>
          </p:nvPr>
        </p:nvSpPr>
        <p:spPr/>
        <p:txBody>
          <a:bodyPr vert="horz" wrap="square" lIns="91440" tIns="45720" rIns="91440" bIns="45720" anchor="t" anchorCtr="0"/>
          <a:lstStyle/>
          <a:p>
            <a:pPr eaLnBrk="1" hangingPunct="1">
              <a:spcBef>
                <a:spcPct val="45000"/>
              </a:spcBef>
              <a:buFont typeface="Wingdings" panose="05000000000000000000" pitchFamily="2" charset="2"/>
              <a:buChar char="l"/>
              <a:defRPr/>
            </a:pPr>
            <a:r>
              <a:rPr lang="zh-CN" altLang="en-US" sz="4400" b="0" dirty="0">
                <a:latin typeface="Segoe UI" panose="020B0502040204020203" pitchFamily="34" charset="0"/>
                <a:ea typeface="等线" panose="02010600030101010101" pitchFamily="2" charset="-122"/>
              </a:rPr>
              <a:t>实验目的</a:t>
            </a:r>
          </a:p>
          <a:p>
            <a:pPr lvl="1"/>
            <a:r>
              <a:rPr lang="zh-CN" altLang="en-US" sz="3600" dirty="0">
                <a:latin typeface="Segoe UI" panose="020B0502040204020203" pitchFamily="34" charset="0"/>
                <a:ea typeface="等线" panose="02010600030101010101" pitchFamily="2" charset="-122"/>
              </a:rPr>
              <a:t>了解</a:t>
            </a:r>
            <a:r>
              <a:rPr lang="en-US" altLang="zh-CN" sz="3600" dirty="0">
                <a:latin typeface="Segoe UI" panose="020B0502040204020203" pitchFamily="34" charset="0"/>
                <a:ea typeface="等线" panose="02010600030101010101" pitchFamily="2" charset="-122"/>
              </a:rPr>
              <a:t>STM32F4</a:t>
            </a:r>
            <a:r>
              <a:rPr lang="zh-CN" altLang="en-US" sz="3600" dirty="0">
                <a:latin typeface="Segoe UI" panose="020B0502040204020203" pitchFamily="34" charset="0"/>
                <a:ea typeface="等线" panose="02010600030101010101" pitchFamily="2" charset="-122"/>
              </a:rPr>
              <a:t>学习板的系统组成</a:t>
            </a:r>
            <a:endParaRPr lang="en-US" altLang="zh-CN" sz="3600" dirty="0">
              <a:latin typeface="Segoe UI" panose="020B0502040204020203" pitchFamily="34" charset="0"/>
              <a:ea typeface="等线" panose="02010600030101010101" pitchFamily="2" charset="-122"/>
            </a:endParaRPr>
          </a:p>
          <a:p>
            <a:pPr lvl="1"/>
            <a:r>
              <a:rPr lang="zh-CN" altLang="en-US" sz="3600" dirty="0">
                <a:latin typeface="Segoe UI" panose="020B0502040204020203" pitchFamily="34" charset="0"/>
                <a:ea typeface="等线" panose="02010600030101010101" pitchFamily="2" charset="-122"/>
              </a:rPr>
              <a:t>理解嵌入式应用程序交叉开发的概念</a:t>
            </a:r>
            <a:endParaRPr lang="en-US" altLang="zh-CN" sz="3600" dirty="0">
              <a:latin typeface="Segoe UI" panose="020B0502040204020203" pitchFamily="34" charset="0"/>
              <a:ea typeface="等线" panose="02010600030101010101" pitchFamily="2" charset="-122"/>
            </a:endParaRPr>
          </a:p>
          <a:p>
            <a:pPr lvl="1"/>
            <a:r>
              <a:rPr lang="zh-CN" altLang="en-US" sz="3600" dirty="0">
                <a:latin typeface="Segoe UI" panose="020B0502040204020203" pitchFamily="34" charset="0"/>
                <a:ea typeface="等线" panose="02010600030101010101" pitchFamily="2" charset="-122"/>
              </a:rPr>
              <a:t>掌握嵌入式应用程序交叉开发环境的建立过程</a:t>
            </a:r>
            <a:endParaRPr lang="en-US" altLang="zh-CN" sz="3600" dirty="0">
              <a:latin typeface="Segoe UI" panose="020B0502040204020203" pitchFamily="34" charset="0"/>
              <a:ea typeface="等线" panose="02010600030101010101" pitchFamily="2" charset="-122"/>
            </a:endParaRPr>
          </a:p>
          <a:p>
            <a:pPr lvl="1"/>
            <a:r>
              <a:rPr lang="zh-CN" altLang="en-US" sz="3600" dirty="0">
                <a:latin typeface="Segoe UI" panose="020B0502040204020203" pitchFamily="34" charset="0"/>
                <a:ea typeface="等线" panose="02010600030101010101" pitchFamily="2" charset="-122"/>
              </a:rPr>
              <a:t>掌握嵌入式仿真开发环境的建立过程</a:t>
            </a:r>
            <a:endParaRPr lang="en-US" altLang="zh-CN" sz="3600" dirty="0">
              <a:latin typeface="Segoe UI" panose="020B0502040204020203" pitchFamily="34" charset="0"/>
              <a:ea typeface="等线" panose="02010600030101010101" pitchFamily="2" charset="-122"/>
            </a:endParaRPr>
          </a:p>
          <a:p>
            <a:pPr marL="457200" lvl="1" indent="0" eaLnBrk="1" hangingPunct="1">
              <a:spcBef>
                <a:spcPct val="45000"/>
              </a:spcBef>
              <a:buNone/>
            </a:pPr>
            <a:endParaRPr lang="zh-CN" altLang="en-US" b="1" dirty="0">
              <a:latin typeface="Segoe UI" panose="020B0502040204020203" pitchFamily="34" charset="0"/>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wipe(left)">
                                      <p:cBhvr>
                                        <p:cTn id="7" dur="500"/>
                                        <p:tgtEl>
                                          <p:spTgt spid="1331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复制库函数文件  </a:t>
            </a:r>
            <a:r>
              <a:rPr lang="en-US" altLang="zh-CN" dirty="0">
                <a:latin typeface="Segoe UI" panose="020B0502040204020203" pitchFamily="34" charset="0"/>
                <a:ea typeface="等线" panose="02010600030101010101" pitchFamily="2" charset="-122"/>
              </a:rPr>
              <a:t>USER</a:t>
            </a:r>
            <a:endParaRPr lang="zh-CN" altLang="en-US" dirty="0">
              <a:latin typeface="Segoe UI" panose="020B0502040204020203" pitchFamily="34" charset="0"/>
              <a:ea typeface="等线" panose="02010600030101010101" pitchFamily="2" charset="-122"/>
            </a:endParaRPr>
          </a:p>
        </p:txBody>
      </p:sp>
      <p:pic>
        <p:nvPicPr>
          <p:cNvPr id="5" name="图片 4"/>
          <p:cNvPicPr>
            <a:picLocks noChangeAspect="1"/>
          </p:cNvPicPr>
          <p:nvPr/>
        </p:nvPicPr>
        <p:blipFill>
          <a:blip r:embed="rId2"/>
          <a:stretch>
            <a:fillRect/>
          </a:stretch>
        </p:blipFill>
        <p:spPr>
          <a:xfrm>
            <a:off x="950636" y="2523458"/>
            <a:ext cx="5326842" cy="1348857"/>
          </a:xfrm>
          <a:prstGeom prst="rect">
            <a:avLst/>
          </a:prstGeom>
        </p:spPr>
      </p:pic>
      <p:pic>
        <p:nvPicPr>
          <p:cNvPr id="7" name="图片 6"/>
          <p:cNvPicPr>
            <a:picLocks noChangeAspect="1"/>
          </p:cNvPicPr>
          <p:nvPr/>
        </p:nvPicPr>
        <p:blipFill>
          <a:blip r:embed="rId3"/>
          <a:stretch>
            <a:fillRect/>
          </a:stretch>
        </p:blipFill>
        <p:spPr>
          <a:xfrm>
            <a:off x="6597189" y="2523458"/>
            <a:ext cx="4435224" cy="285774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复制库函数文件  </a:t>
            </a:r>
            <a:r>
              <a:rPr lang="en-US" altLang="zh-CN" dirty="0">
                <a:latin typeface="Segoe UI" panose="020B0502040204020203" pitchFamily="34" charset="0"/>
                <a:ea typeface="等线" panose="02010600030101010101" pitchFamily="2" charset="-122"/>
              </a:rPr>
              <a:t>USER</a:t>
            </a:r>
            <a:endParaRPr lang="zh-CN" altLang="en-US" dirty="0">
              <a:latin typeface="Segoe UI" panose="020B0502040204020203" pitchFamily="34" charset="0"/>
              <a:ea typeface="等线" panose="02010600030101010101" pitchFamily="2" charset="-122"/>
            </a:endParaRPr>
          </a:p>
        </p:txBody>
      </p:sp>
      <p:pic>
        <p:nvPicPr>
          <p:cNvPr id="6" name="图片 5"/>
          <p:cNvPicPr>
            <a:picLocks noChangeAspect="1"/>
          </p:cNvPicPr>
          <p:nvPr/>
        </p:nvPicPr>
        <p:blipFill>
          <a:blip r:embed="rId2"/>
          <a:stretch>
            <a:fillRect/>
          </a:stretch>
        </p:blipFill>
        <p:spPr>
          <a:xfrm>
            <a:off x="838200" y="2542929"/>
            <a:ext cx="4997351" cy="3486081"/>
          </a:xfrm>
          <a:prstGeom prst="rect">
            <a:avLst/>
          </a:prstGeom>
        </p:spPr>
      </p:pic>
      <p:pic>
        <p:nvPicPr>
          <p:cNvPr id="9" name="图片 8"/>
          <p:cNvPicPr>
            <a:picLocks noChangeAspect="1"/>
          </p:cNvPicPr>
          <p:nvPr/>
        </p:nvPicPr>
        <p:blipFill>
          <a:blip r:embed="rId3"/>
          <a:stretch>
            <a:fillRect/>
          </a:stretch>
        </p:blipFill>
        <p:spPr>
          <a:xfrm>
            <a:off x="6182145" y="2432210"/>
            <a:ext cx="4913027" cy="348608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添加到工程</a:t>
            </a:r>
            <a:r>
              <a:rPr lang="en-US" altLang="zh-CN" dirty="0">
                <a:latin typeface="Segoe UI" panose="020B0502040204020203" pitchFamily="34" charset="0"/>
                <a:ea typeface="等线" panose="02010600030101010101" pitchFamily="2" charset="-122"/>
              </a:rPr>
              <a:t>-</a:t>
            </a:r>
            <a:r>
              <a:rPr lang="zh-CN" altLang="en-US" dirty="0">
                <a:latin typeface="Segoe UI" panose="020B0502040204020203" pitchFamily="34" charset="0"/>
                <a:ea typeface="等线" panose="02010600030101010101" pitchFamily="2" charset="-122"/>
              </a:rPr>
              <a:t>设置</a:t>
            </a:r>
            <a:r>
              <a:rPr lang="en-US" altLang="zh-CN" dirty="0">
                <a:latin typeface="Segoe UI" panose="020B0502040204020203" pitchFamily="34" charset="0"/>
                <a:ea typeface="等线" panose="02010600030101010101" pitchFamily="2" charset="-122"/>
              </a:rPr>
              <a:t>Groups</a:t>
            </a:r>
            <a:endParaRPr lang="zh-CN" altLang="en-US" dirty="0">
              <a:latin typeface="Segoe UI" panose="020B0502040204020203" pitchFamily="34" charset="0"/>
              <a:ea typeface="等线" panose="02010600030101010101" pitchFamily="2" charset="-122"/>
            </a:endParaRPr>
          </a:p>
        </p:txBody>
      </p:sp>
      <p:pic>
        <p:nvPicPr>
          <p:cNvPr id="7" name="图片 6"/>
          <p:cNvPicPr>
            <a:picLocks noChangeAspect="1"/>
          </p:cNvPicPr>
          <p:nvPr/>
        </p:nvPicPr>
        <p:blipFill>
          <a:blip r:embed="rId2"/>
          <a:stretch>
            <a:fillRect/>
          </a:stretch>
        </p:blipFill>
        <p:spPr>
          <a:xfrm>
            <a:off x="838200" y="2462027"/>
            <a:ext cx="8667541" cy="843918"/>
          </a:xfrm>
          <a:prstGeom prst="rect">
            <a:avLst/>
          </a:prstGeom>
        </p:spPr>
      </p:pic>
      <p:pic>
        <p:nvPicPr>
          <p:cNvPr id="9" name="图片 8"/>
          <p:cNvPicPr>
            <a:picLocks noChangeAspect="1"/>
          </p:cNvPicPr>
          <p:nvPr/>
        </p:nvPicPr>
        <p:blipFill>
          <a:blip r:embed="rId3"/>
          <a:stretch>
            <a:fillRect/>
          </a:stretch>
        </p:blipFill>
        <p:spPr>
          <a:xfrm>
            <a:off x="3426438" y="3305945"/>
            <a:ext cx="4490976" cy="336394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添加到工程</a:t>
            </a:r>
            <a:r>
              <a:rPr lang="en-US" altLang="zh-CN" dirty="0">
                <a:latin typeface="Segoe UI" panose="020B0502040204020203" pitchFamily="34" charset="0"/>
                <a:ea typeface="等线" panose="02010600030101010101" pitchFamily="2" charset="-122"/>
              </a:rPr>
              <a:t>-Groups</a:t>
            </a:r>
            <a:r>
              <a:rPr lang="zh-CN" altLang="en-US" dirty="0">
                <a:latin typeface="Segoe UI" panose="020B0502040204020203" pitchFamily="34" charset="0"/>
                <a:ea typeface="等线" panose="02010600030101010101" pitchFamily="2" charset="-122"/>
              </a:rPr>
              <a:t>添加文件</a:t>
            </a:r>
            <a:r>
              <a:rPr lang="en-US" altLang="zh-CN" dirty="0">
                <a:latin typeface="Segoe UI" panose="020B0502040204020203" pitchFamily="34" charset="0"/>
                <a:ea typeface="等线" panose="02010600030101010101" pitchFamily="2" charset="-122"/>
              </a:rPr>
              <a:t>- FWLIB 	</a:t>
            </a:r>
            <a:endParaRPr lang="zh-CN" altLang="en-US" dirty="0">
              <a:latin typeface="Segoe UI" panose="020B0502040204020203" pitchFamily="34" charset="0"/>
              <a:ea typeface="等线" panose="02010600030101010101" pitchFamily="2" charset="-122"/>
            </a:endParaRPr>
          </a:p>
          <a:p>
            <a:endParaRPr lang="zh-CN" altLang="en-US" dirty="0">
              <a:latin typeface="Segoe UI" panose="020B0502040204020203" pitchFamily="34" charset="0"/>
              <a:ea typeface="等线" panose="02010600030101010101" pitchFamily="2" charset="-122"/>
            </a:endParaRPr>
          </a:p>
        </p:txBody>
      </p:sp>
      <p:pic>
        <p:nvPicPr>
          <p:cNvPr id="5" name="图片 4"/>
          <p:cNvPicPr>
            <a:picLocks noChangeAspect="1"/>
          </p:cNvPicPr>
          <p:nvPr/>
        </p:nvPicPr>
        <p:blipFill>
          <a:blip r:embed="rId2"/>
          <a:stretch>
            <a:fillRect/>
          </a:stretch>
        </p:blipFill>
        <p:spPr>
          <a:xfrm>
            <a:off x="838201" y="2404031"/>
            <a:ext cx="6751712" cy="3434061"/>
          </a:xfrm>
          <a:prstGeom prst="rect">
            <a:avLst/>
          </a:prstGeom>
        </p:spPr>
      </p:pic>
      <p:pic>
        <p:nvPicPr>
          <p:cNvPr id="6" name="图片 5"/>
          <p:cNvPicPr>
            <a:picLocks noChangeAspect="1"/>
          </p:cNvPicPr>
          <p:nvPr/>
        </p:nvPicPr>
        <p:blipFill>
          <a:blip r:embed="rId3"/>
          <a:stretch>
            <a:fillRect/>
          </a:stretch>
        </p:blipFill>
        <p:spPr>
          <a:xfrm>
            <a:off x="7958289" y="1825625"/>
            <a:ext cx="3932261" cy="2949196"/>
          </a:xfrm>
          <a:prstGeom prst="rect">
            <a:avLst/>
          </a:prstGeom>
        </p:spPr>
      </p:pic>
      <p:sp>
        <p:nvSpPr>
          <p:cNvPr id="7" name="文本框 6"/>
          <p:cNvSpPr txBox="1"/>
          <p:nvPr/>
        </p:nvSpPr>
        <p:spPr>
          <a:xfrm>
            <a:off x="8009818" y="5106560"/>
            <a:ext cx="2924076" cy="369332"/>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删除    </a:t>
            </a:r>
            <a:r>
              <a:rPr lang="en-US" altLang="zh-CN" dirty="0">
                <a:latin typeface="Segoe UI" panose="020B0502040204020203" pitchFamily="34" charset="0"/>
                <a:ea typeface="等线" panose="02010600030101010101" pitchFamily="2" charset="-122"/>
              </a:rPr>
              <a:t>stm32f4xx_fmc.c</a:t>
            </a:r>
            <a:endParaRPr lang="zh-CN" altLang="en-US" dirty="0">
              <a:latin typeface="Segoe UI" panose="020B0502040204020203" pitchFamily="34" charset="0"/>
              <a:ea typeface="等线"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添加到工程</a:t>
            </a:r>
            <a:r>
              <a:rPr lang="en-US" altLang="zh-CN" dirty="0">
                <a:latin typeface="Segoe UI" panose="020B0502040204020203" pitchFamily="34" charset="0"/>
                <a:ea typeface="等线" panose="02010600030101010101" pitchFamily="2" charset="-122"/>
              </a:rPr>
              <a:t>-Groups</a:t>
            </a:r>
            <a:r>
              <a:rPr lang="zh-CN" altLang="en-US" dirty="0">
                <a:latin typeface="Segoe UI" panose="020B0502040204020203" pitchFamily="34" charset="0"/>
                <a:ea typeface="等线" panose="02010600030101010101" pitchFamily="2" charset="-122"/>
              </a:rPr>
              <a:t>添加文件</a:t>
            </a:r>
            <a:r>
              <a:rPr lang="en-US" altLang="zh-CN" dirty="0">
                <a:latin typeface="Segoe UI" panose="020B0502040204020203" pitchFamily="34" charset="0"/>
                <a:ea typeface="等线" panose="02010600030101010101" pitchFamily="2" charset="-122"/>
              </a:rPr>
              <a:t>-CORE and USER	</a:t>
            </a:r>
            <a:endParaRPr lang="zh-CN" altLang="en-US" dirty="0">
              <a:latin typeface="Segoe UI" panose="020B0502040204020203" pitchFamily="34" charset="0"/>
              <a:ea typeface="等线" panose="02010600030101010101" pitchFamily="2" charset="-122"/>
            </a:endParaRPr>
          </a:p>
          <a:p>
            <a:endParaRPr lang="zh-CN" altLang="en-US" dirty="0">
              <a:latin typeface="Segoe UI" panose="020B0502040204020203" pitchFamily="34" charset="0"/>
              <a:ea typeface="等线" panose="02010600030101010101" pitchFamily="2" charset="-122"/>
            </a:endParaRPr>
          </a:p>
        </p:txBody>
      </p:sp>
      <p:pic>
        <p:nvPicPr>
          <p:cNvPr id="8" name="图片 7"/>
          <p:cNvPicPr>
            <a:picLocks noChangeAspect="1"/>
          </p:cNvPicPr>
          <p:nvPr/>
        </p:nvPicPr>
        <p:blipFill>
          <a:blip r:embed="rId2"/>
          <a:stretch>
            <a:fillRect/>
          </a:stretch>
        </p:blipFill>
        <p:spPr>
          <a:xfrm>
            <a:off x="838201" y="2517174"/>
            <a:ext cx="5257800" cy="2677027"/>
          </a:xfrm>
          <a:prstGeom prst="rect">
            <a:avLst/>
          </a:prstGeom>
        </p:spPr>
      </p:pic>
      <p:pic>
        <p:nvPicPr>
          <p:cNvPr id="10" name="图片 9"/>
          <p:cNvPicPr>
            <a:picLocks noChangeAspect="1"/>
          </p:cNvPicPr>
          <p:nvPr/>
        </p:nvPicPr>
        <p:blipFill>
          <a:blip r:embed="rId3"/>
          <a:stretch>
            <a:fillRect/>
          </a:stretch>
        </p:blipFill>
        <p:spPr>
          <a:xfrm>
            <a:off x="6711463" y="2517173"/>
            <a:ext cx="5179087" cy="2677028"/>
          </a:xfrm>
          <a:prstGeom prst="rect">
            <a:avLst/>
          </a:prstGeom>
        </p:spPr>
      </p:pic>
      <p:sp>
        <p:nvSpPr>
          <p:cNvPr id="11" name="文本框 10"/>
          <p:cNvSpPr txBox="1"/>
          <p:nvPr/>
        </p:nvSpPr>
        <p:spPr>
          <a:xfrm>
            <a:off x="6711463" y="5885749"/>
            <a:ext cx="4833257" cy="369332"/>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所有都添加完成后，最后点击</a:t>
            </a:r>
            <a:r>
              <a:rPr lang="en-US" altLang="zh-CN" dirty="0">
                <a:latin typeface="Segoe UI" panose="020B0502040204020203" pitchFamily="34" charset="0"/>
                <a:ea typeface="等线" panose="02010600030101010101" pitchFamily="2" charset="-122"/>
              </a:rPr>
              <a:t>OK</a:t>
            </a:r>
            <a:r>
              <a:rPr lang="zh-CN" altLang="en-US" dirty="0">
                <a:latin typeface="Segoe UI" panose="020B0502040204020203" pitchFamily="34" charset="0"/>
                <a:ea typeface="等线" panose="02010600030101010101" pitchFamily="2" charset="-122"/>
              </a:rPr>
              <a:t>即可</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设置头文件路径</a:t>
            </a:r>
            <a:r>
              <a:rPr lang="en-US" altLang="zh-CN" dirty="0">
                <a:latin typeface="Segoe UI" panose="020B0502040204020203" pitchFamily="34" charset="0"/>
                <a:ea typeface="等线" panose="02010600030101010101" pitchFamily="2" charset="-122"/>
              </a:rPr>
              <a:t>	</a:t>
            </a:r>
            <a:r>
              <a:rPr lang="zh-CN" altLang="en-US" dirty="0">
                <a:latin typeface="Segoe UI" panose="020B0502040204020203" pitchFamily="34" charset="0"/>
                <a:ea typeface="等线" panose="02010600030101010101" pitchFamily="2" charset="-122"/>
              </a:rPr>
              <a:t>与添加标识符</a:t>
            </a:r>
          </a:p>
          <a:p>
            <a:pPr marL="0" indent="0">
              <a:buNone/>
            </a:pPr>
            <a:endParaRPr lang="zh-CN" altLang="en-US" dirty="0">
              <a:latin typeface="Segoe UI" panose="020B0502040204020203" pitchFamily="34" charset="0"/>
              <a:ea typeface="等线" panose="02010600030101010101" pitchFamily="2" charset="-122"/>
            </a:endParaRPr>
          </a:p>
        </p:txBody>
      </p:sp>
      <p:pic>
        <p:nvPicPr>
          <p:cNvPr id="5" name="图片 4"/>
          <p:cNvPicPr>
            <a:picLocks noChangeAspect="1"/>
          </p:cNvPicPr>
          <p:nvPr/>
        </p:nvPicPr>
        <p:blipFill>
          <a:blip r:embed="rId2"/>
          <a:stretch>
            <a:fillRect/>
          </a:stretch>
        </p:blipFill>
        <p:spPr>
          <a:xfrm>
            <a:off x="838200" y="2305742"/>
            <a:ext cx="4515312" cy="3707015"/>
          </a:xfrm>
          <a:prstGeom prst="rect">
            <a:avLst/>
          </a:prstGeom>
        </p:spPr>
      </p:pic>
      <p:sp>
        <p:nvSpPr>
          <p:cNvPr id="6" name="文本框 5"/>
          <p:cNvSpPr txBox="1"/>
          <p:nvPr/>
        </p:nvSpPr>
        <p:spPr>
          <a:xfrm>
            <a:off x="6625800" y="2024388"/>
            <a:ext cx="4638402" cy="1200329"/>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复制该标识符</a:t>
            </a:r>
            <a:endParaRPr lang="en-US" altLang="zh-CN" dirty="0">
              <a:latin typeface="Segoe UI" panose="020B0502040204020203" pitchFamily="34" charset="0"/>
              <a:ea typeface="等线" panose="02010600030101010101" pitchFamily="2" charset="-122"/>
            </a:endParaRPr>
          </a:p>
          <a:p>
            <a:endParaRPr lang="en-US" altLang="zh-CN" dirty="0">
              <a:latin typeface="Segoe UI" panose="020B0502040204020203" pitchFamily="34" charset="0"/>
              <a:ea typeface="等线" panose="02010600030101010101" pitchFamily="2" charset="-122"/>
            </a:endParaRPr>
          </a:p>
          <a:p>
            <a:r>
              <a:rPr lang="en-US" altLang="zh-CN" dirty="0">
                <a:latin typeface="Segoe UI" panose="020B0502040204020203" pitchFamily="34" charset="0"/>
                <a:ea typeface="等线" panose="02010600030101010101" pitchFamily="2" charset="-122"/>
              </a:rPr>
              <a:t>STM32F40_41xxx,USE_STDPERIPH_DRIVER</a:t>
            </a:r>
          </a:p>
          <a:p>
            <a:endParaRPr lang="zh-CN" altLang="en-US" dirty="0">
              <a:latin typeface="Segoe UI" panose="020B0502040204020203" pitchFamily="34" charset="0"/>
              <a:ea typeface="等线" panose="02010600030101010101" pitchFamily="2" charset="-122"/>
            </a:endParaRPr>
          </a:p>
        </p:txBody>
      </p:sp>
      <p:pic>
        <p:nvPicPr>
          <p:cNvPr id="9" name="图片 8"/>
          <p:cNvPicPr>
            <a:picLocks noChangeAspect="1"/>
          </p:cNvPicPr>
          <p:nvPr/>
        </p:nvPicPr>
        <p:blipFill>
          <a:blip r:embed="rId3"/>
          <a:stretch>
            <a:fillRect/>
          </a:stretch>
        </p:blipFill>
        <p:spPr>
          <a:xfrm>
            <a:off x="6625800" y="3063874"/>
            <a:ext cx="3844973" cy="28911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编译</a:t>
            </a:r>
          </a:p>
        </p:txBody>
      </p:sp>
      <p:pic>
        <p:nvPicPr>
          <p:cNvPr id="7" name="图片 6"/>
          <p:cNvPicPr>
            <a:picLocks noChangeAspect="1"/>
          </p:cNvPicPr>
          <p:nvPr/>
        </p:nvPicPr>
        <p:blipFill>
          <a:blip r:embed="rId2"/>
          <a:stretch>
            <a:fillRect/>
          </a:stretch>
        </p:blipFill>
        <p:spPr>
          <a:xfrm>
            <a:off x="838200" y="2448623"/>
            <a:ext cx="5120473" cy="3330573"/>
          </a:xfrm>
          <a:prstGeom prst="rect">
            <a:avLst/>
          </a:prstGeom>
        </p:spPr>
      </p:pic>
      <p:pic>
        <p:nvPicPr>
          <p:cNvPr id="10" name="图片 9"/>
          <p:cNvPicPr>
            <a:picLocks noChangeAspect="1"/>
          </p:cNvPicPr>
          <p:nvPr/>
        </p:nvPicPr>
        <p:blipFill>
          <a:blip r:embed="rId3"/>
          <a:stretch>
            <a:fillRect/>
          </a:stretch>
        </p:blipFill>
        <p:spPr>
          <a:xfrm>
            <a:off x="6364375" y="1825625"/>
            <a:ext cx="4982919" cy="771609"/>
          </a:xfrm>
          <a:prstGeom prst="rect">
            <a:avLst/>
          </a:prstGeom>
        </p:spPr>
      </p:pic>
      <p:pic>
        <p:nvPicPr>
          <p:cNvPr id="12" name="图片 11"/>
          <p:cNvPicPr>
            <a:picLocks noChangeAspect="1"/>
          </p:cNvPicPr>
          <p:nvPr/>
        </p:nvPicPr>
        <p:blipFill>
          <a:blip r:embed="rId4"/>
          <a:stretch>
            <a:fillRect/>
          </a:stretch>
        </p:blipFill>
        <p:spPr>
          <a:xfrm>
            <a:off x="6364375" y="2743888"/>
            <a:ext cx="4041915" cy="303530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编译</a:t>
            </a:r>
          </a:p>
        </p:txBody>
      </p:sp>
      <p:pic>
        <p:nvPicPr>
          <p:cNvPr id="5" name="图片 4"/>
          <p:cNvPicPr>
            <a:picLocks noChangeAspect="1"/>
          </p:cNvPicPr>
          <p:nvPr/>
        </p:nvPicPr>
        <p:blipFill>
          <a:blip r:embed="rId2"/>
          <a:stretch>
            <a:fillRect/>
          </a:stretch>
        </p:blipFill>
        <p:spPr>
          <a:xfrm>
            <a:off x="918882" y="3429000"/>
            <a:ext cx="4324233" cy="2409092"/>
          </a:xfrm>
          <a:prstGeom prst="rect">
            <a:avLst/>
          </a:prstGeom>
        </p:spPr>
      </p:pic>
      <p:sp>
        <p:nvSpPr>
          <p:cNvPr id="6" name="文本框 5"/>
          <p:cNvSpPr txBox="1"/>
          <p:nvPr/>
        </p:nvSpPr>
        <p:spPr>
          <a:xfrm>
            <a:off x="838200" y="2672861"/>
            <a:ext cx="5177119" cy="369332"/>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打开更改代码并替换掉</a:t>
            </a:r>
            <a:r>
              <a:rPr lang="en-US" altLang="zh-CN" dirty="0">
                <a:latin typeface="Segoe UI" panose="020B0502040204020203" pitchFamily="34" charset="0"/>
                <a:ea typeface="等线" panose="02010600030101010101" pitchFamily="2" charset="-122"/>
              </a:rPr>
              <a:t>MDK</a:t>
            </a:r>
            <a:r>
              <a:rPr lang="zh-CN" altLang="en-US" dirty="0">
                <a:latin typeface="Segoe UI" panose="020B0502040204020203" pitchFamily="34" charset="0"/>
                <a:ea typeface="等线" panose="02010600030101010101" pitchFamily="2" charset="-122"/>
              </a:rPr>
              <a:t>中</a:t>
            </a:r>
            <a:r>
              <a:rPr lang="en-US" altLang="zh-CN" dirty="0" err="1">
                <a:latin typeface="Segoe UI" panose="020B0502040204020203" pitchFamily="34" charset="0"/>
                <a:ea typeface="等线" panose="02010600030101010101" pitchFamily="2" charset="-122"/>
              </a:rPr>
              <a:t>main.c</a:t>
            </a:r>
            <a:r>
              <a:rPr lang="zh-CN" altLang="en-US" dirty="0">
                <a:latin typeface="Segoe UI" panose="020B0502040204020203" pitchFamily="34" charset="0"/>
                <a:ea typeface="等线" panose="02010600030101010101" pitchFamily="2" charset="-122"/>
              </a:rPr>
              <a:t>中的代码</a:t>
            </a:r>
          </a:p>
        </p:txBody>
      </p:sp>
      <p:pic>
        <p:nvPicPr>
          <p:cNvPr id="9" name="图片 8"/>
          <p:cNvPicPr>
            <a:picLocks noChangeAspect="1"/>
          </p:cNvPicPr>
          <p:nvPr/>
        </p:nvPicPr>
        <p:blipFill>
          <a:blip r:embed="rId3"/>
          <a:stretch>
            <a:fillRect/>
          </a:stretch>
        </p:blipFill>
        <p:spPr>
          <a:xfrm>
            <a:off x="6364732" y="2307002"/>
            <a:ext cx="2290309" cy="924767"/>
          </a:xfrm>
          <a:prstGeom prst="rect">
            <a:avLst/>
          </a:prstGeom>
        </p:spPr>
      </p:pic>
      <p:pic>
        <p:nvPicPr>
          <p:cNvPr id="12" name="图片 11"/>
          <p:cNvPicPr>
            <a:picLocks noChangeAspect="1"/>
          </p:cNvPicPr>
          <p:nvPr/>
        </p:nvPicPr>
        <p:blipFill>
          <a:blip r:embed="rId4"/>
          <a:stretch>
            <a:fillRect/>
          </a:stretch>
        </p:blipFill>
        <p:spPr>
          <a:xfrm>
            <a:off x="6551360" y="3443686"/>
            <a:ext cx="2997713" cy="565606"/>
          </a:xfrm>
          <a:prstGeom prst="rect">
            <a:avLst/>
          </a:prstGeom>
        </p:spPr>
      </p:pic>
      <p:pic>
        <p:nvPicPr>
          <p:cNvPr id="14" name="图片 13"/>
          <p:cNvPicPr>
            <a:picLocks noChangeAspect="1"/>
          </p:cNvPicPr>
          <p:nvPr/>
        </p:nvPicPr>
        <p:blipFill>
          <a:blip r:embed="rId5"/>
          <a:stretch>
            <a:fillRect/>
          </a:stretch>
        </p:blipFill>
        <p:spPr>
          <a:xfrm>
            <a:off x="6551360" y="4433126"/>
            <a:ext cx="4480948" cy="124216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编译</a:t>
            </a:r>
          </a:p>
        </p:txBody>
      </p:sp>
      <p:pic>
        <p:nvPicPr>
          <p:cNvPr id="7" name="图片 6"/>
          <p:cNvPicPr>
            <a:picLocks noChangeAspect="1"/>
          </p:cNvPicPr>
          <p:nvPr/>
        </p:nvPicPr>
        <p:blipFill>
          <a:blip r:embed="rId2"/>
          <a:stretch>
            <a:fillRect/>
          </a:stretch>
        </p:blipFill>
        <p:spPr>
          <a:xfrm>
            <a:off x="838200" y="2346866"/>
            <a:ext cx="2136112" cy="1963288"/>
          </a:xfrm>
          <a:prstGeom prst="rect">
            <a:avLst/>
          </a:prstGeom>
        </p:spPr>
      </p:pic>
      <p:pic>
        <p:nvPicPr>
          <p:cNvPr id="10" name="图片 9"/>
          <p:cNvPicPr>
            <a:picLocks noChangeAspect="1"/>
          </p:cNvPicPr>
          <p:nvPr/>
        </p:nvPicPr>
        <p:blipFill>
          <a:blip r:embed="rId3"/>
          <a:stretch>
            <a:fillRect/>
          </a:stretch>
        </p:blipFill>
        <p:spPr>
          <a:xfrm>
            <a:off x="704093" y="4517692"/>
            <a:ext cx="4861981" cy="1592718"/>
          </a:xfrm>
          <a:prstGeom prst="rect">
            <a:avLst/>
          </a:prstGeom>
        </p:spPr>
      </p:pic>
      <p:sp>
        <p:nvSpPr>
          <p:cNvPr id="11" name="文本框 10"/>
          <p:cNvSpPr txBox="1"/>
          <p:nvPr/>
        </p:nvSpPr>
        <p:spPr>
          <a:xfrm>
            <a:off x="704093" y="6227312"/>
            <a:ext cx="5358412" cy="369332"/>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已无任何</a:t>
            </a:r>
            <a:r>
              <a:rPr lang="en-US" altLang="zh-CN" dirty="0">
                <a:latin typeface="Segoe UI" panose="020B0502040204020203" pitchFamily="34" charset="0"/>
                <a:ea typeface="等线" panose="02010600030101010101" pitchFamily="2" charset="-122"/>
              </a:rPr>
              <a:t>error</a:t>
            </a:r>
            <a:r>
              <a:rPr lang="zh-CN" altLang="en-US" dirty="0">
                <a:latin typeface="Segoe UI" panose="020B0502040204020203" pitchFamily="34" charset="0"/>
                <a:ea typeface="等线" panose="02010600030101010101" pitchFamily="2" charset="-122"/>
              </a:rPr>
              <a:t>，若还有</a:t>
            </a:r>
            <a:r>
              <a:rPr lang="en-US" altLang="zh-CN" dirty="0">
                <a:latin typeface="Segoe UI" panose="020B0502040204020203" pitchFamily="34" charset="0"/>
                <a:ea typeface="等线" panose="02010600030101010101" pitchFamily="2" charset="-122"/>
              </a:rPr>
              <a:t>error</a:t>
            </a:r>
            <a:r>
              <a:rPr lang="zh-CN" altLang="en-US" dirty="0">
                <a:latin typeface="Segoe UI" panose="020B0502040204020203" pitchFamily="34" charset="0"/>
                <a:ea typeface="等线" panose="02010600030101010101" pitchFamily="2" charset="-122"/>
              </a:rPr>
              <a:t>请仔细查看以上步骤</a:t>
            </a:r>
          </a:p>
        </p:txBody>
      </p:sp>
      <p:pic>
        <p:nvPicPr>
          <p:cNvPr id="15" name="图片 14"/>
          <p:cNvPicPr>
            <a:picLocks noChangeAspect="1"/>
          </p:cNvPicPr>
          <p:nvPr/>
        </p:nvPicPr>
        <p:blipFill>
          <a:blip r:embed="rId4"/>
          <a:stretch>
            <a:fillRect/>
          </a:stretch>
        </p:blipFill>
        <p:spPr>
          <a:xfrm>
            <a:off x="6364375" y="1721856"/>
            <a:ext cx="2065199" cy="876376"/>
          </a:xfrm>
          <a:prstGeom prst="rect">
            <a:avLst/>
          </a:prstGeom>
        </p:spPr>
      </p:pic>
      <p:pic>
        <p:nvPicPr>
          <p:cNvPr id="17" name="图片 16"/>
          <p:cNvPicPr>
            <a:picLocks noChangeAspect="1"/>
          </p:cNvPicPr>
          <p:nvPr/>
        </p:nvPicPr>
        <p:blipFill>
          <a:blip r:embed="rId5"/>
          <a:stretch>
            <a:fillRect/>
          </a:stretch>
        </p:blipFill>
        <p:spPr>
          <a:xfrm>
            <a:off x="6364375" y="3199318"/>
            <a:ext cx="4000847" cy="1318374"/>
          </a:xfrm>
          <a:prstGeom prst="rect">
            <a:avLst/>
          </a:prstGeom>
        </p:spPr>
      </p:pic>
      <p:sp>
        <p:nvSpPr>
          <p:cNvPr id="18" name="文本框 17"/>
          <p:cNvSpPr txBox="1"/>
          <p:nvPr/>
        </p:nvSpPr>
        <p:spPr>
          <a:xfrm>
            <a:off x="6364375" y="2695049"/>
            <a:ext cx="2441749" cy="369332"/>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找对应行数</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编译</a:t>
            </a:r>
          </a:p>
        </p:txBody>
      </p:sp>
      <p:pic>
        <p:nvPicPr>
          <p:cNvPr id="5" name="图片 4"/>
          <p:cNvPicPr>
            <a:picLocks noChangeAspect="1"/>
          </p:cNvPicPr>
          <p:nvPr/>
        </p:nvPicPr>
        <p:blipFill>
          <a:blip r:embed="rId2"/>
          <a:stretch>
            <a:fillRect/>
          </a:stretch>
        </p:blipFill>
        <p:spPr>
          <a:xfrm>
            <a:off x="838200" y="2477157"/>
            <a:ext cx="6020322" cy="2225233"/>
          </a:xfrm>
          <a:prstGeom prst="rect">
            <a:avLst/>
          </a:prstGeom>
        </p:spPr>
      </p:pic>
      <p:pic>
        <p:nvPicPr>
          <p:cNvPr id="8" name="图片 7"/>
          <p:cNvPicPr>
            <a:picLocks noChangeAspect="1"/>
          </p:cNvPicPr>
          <p:nvPr/>
        </p:nvPicPr>
        <p:blipFill>
          <a:blip r:embed="rId3"/>
          <a:stretch>
            <a:fillRect/>
          </a:stretch>
        </p:blipFill>
        <p:spPr>
          <a:xfrm>
            <a:off x="838200" y="5166417"/>
            <a:ext cx="6530906" cy="624894"/>
          </a:xfrm>
          <a:prstGeom prst="rect">
            <a:avLst/>
          </a:prstGeom>
        </p:spPr>
      </p:pic>
      <p:sp>
        <p:nvSpPr>
          <p:cNvPr id="9" name="文本框 8"/>
          <p:cNvSpPr txBox="1"/>
          <p:nvPr/>
        </p:nvSpPr>
        <p:spPr>
          <a:xfrm>
            <a:off x="7857811" y="4704752"/>
            <a:ext cx="3336053" cy="923330"/>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修改为：</a:t>
            </a:r>
            <a:endParaRPr lang="en-US" altLang="zh-CN" dirty="0">
              <a:latin typeface="Segoe UI" panose="020B0502040204020203" pitchFamily="34" charset="0"/>
              <a:ea typeface="等线" panose="02010600030101010101" pitchFamily="2" charset="-122"/>
            </a:endParaRPr>
          </a:p>
          <a:p>
            <a:endParaRPr lang="en-US" altLang="zh-CN" dirty="0">
              <a:latin typeface="Segoe UI" panose="020B0502040204020203" pitchFamily="34" charset="0"/>
              <a:ea typeface="等线" panose="02010600030101010101" pitchFamily="2" charset="-122"/>
            </a:endParaRPr>
          </a:p>
          <a:p>
            <a:r>
              <a:rPr lang="en-US" altLang="zh-CN" dirty="0">
                <a:latin typeface="Segoe UI" panose="020B0502040204020203" pitchFamily="34" charset="0"/>
                <a:ea typeface="等线" panose="02010600030101010101" pitchFamily="2" charset="-122"/>
              </a:rPr>
              <a:t>((uint32_t)8000000)</a:t>
            </a:r>
            <a:endParaRPr lang="zh-CN" altLang="en-US" dirty="0">
              <a:latin typeface="Segoe UI" panose="020B0502040204020203" pitchFamily="34" charset="0"/>
              <a:ea typeface="等线"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vert="horz" wrap="square" lIns="91440" tIns="45720" rIns="91440" bIns="45720" numCol="1" anchor="ctr" anchorCtr="0" compatLnSpc="1">
            <a:normAutofit fontScale="90000"/>
          </a:bodyPr>
          <a:lstStyle/>
          <a:p>
            <a:pPr marL="0" marR="0" lvl="0" indent="0" algn="ctr" defTabSz="914400" rtl="0" eaLnBrk="1" fontAlgn="base" latinLnBrk="0" hangingPunct="1">
              <a:lnSpc>
                <a:spcPct val="90000"/>
              </a:lnSpc>
              <a:spcBef>
                <a:spcPct val="0"/>
              </a:spcBef>
              <a:spcAft>
                <a:spcPct val="0"/>
              </a:spcAft>
              <a:buClrTx/>
              <a:buSzTx/>
              <a:buFontTx/>
              <a:buNone/>
              <a:defRPr/>
            </a:pPr>
            <a:br>
              <a:rPr kumimoji="0" lang="en-US" altLang="zh-CN"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br>
            <a:r>
              <a:rPr kumimoji="0" lang="en-US" altLang="zh-CN"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t>1.</a:t>
            </a:r>
            <a:r>
              <a:rPr kumimoji="0" lang="zh-CN" altLang="en-US"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t> 嵌入式实时操作系统开发环境的建立</a:t>
            </a:r>
            <a:br>
              <a:rPr kumimoji="0" lang="zh-CN" altLang="en-US"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br>
            <a:endParaRPr kumimoji="0" lang="en-US" altLang="zh-CN"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endParaRPr>
          </a:p>
        </p:txBody>
      </p:sp>
      <p:sp>
        <p:nvSpPr>
          <p:cNvPr id="133123" name="Rectangle 3"/>
          <p:cNvSpPr>
            <a:spLocks noGrp="1"/>
          </p:cNvSpPr>
          <p:nvPr>
            <p:ph idx="1"/>
          </p:nvPr>
        </p:nvSpPr>
        <p:spPr/>
        <p:txBody>
          <a:bodyPr vert="horz" wrap="square" lIns="91440" tIns="45720" rIns="91440" bIns="45720" anchor="t" anchorCtr="0"/>
          <a:lstStyle/>
          <a:p>
            <a:pPr eaLnBrk="1" hangingPunct="1">
              <a:spcBef>
                <a:spcPct val="45000"/>
              </a:spcBef>
              <a:buFont typeface="Wingdings" panose="05000000000000000000" pitchFamily="2" charset="2"/>
              <a:buChar char="l"/>
              <a:defRPr/>
            </a:pPr>
            <a:r>
              <a:rPr lang="zh-CN" altLang="en-US" sz="4400" b="0" dirty="0">
                <a:latin typeface="Segoe UI" panose="020B0502040204020203" pitchFamily="34" charset="0"/>
                <a:ea typeface="等线" panose="02010600030101010101" pitchFamily="2" charset="-122"/>
              </a:rPr>
              <a:t>实验设备</a:t>
            </a:r>
          </a:p>
          <a:p>
            <a:pPr lvl="1"/>
            <a:r>
              <a:rPr lang="zh-CN" altLang="en-US" sz="3600" dirty="0">
                <a:latin typeface="Segoe UI" panose="020B0502040204020203" pitchFamily="34" charset="0"/>
                <a:ea typeface="等线" panose="02010600030101010101" pitchFamily="2" charset="-122"/>
              </a:rPr>
              <a:t>硬件：</a:t>
            </a:r>
            <a:r>
              <a:rPr lang="en-US" altLang="zh-CN" sz="3600" dirty="0">
                <a:latin typeface="Segoe UI" panose="020B0502040204020203" pitchFamily="34" charset="0"/>
                <a:ea typeface="等线" panose="02010600030101010101" pitchFamily="2" charset="-122"/>
              </a:rPr>
              <a:t>PC</a:t>
            </a:r>
            <a:r>
              <a:rPr lang="zh-CN" altLang="en-US" sz="3600" dirty="0">
                <a:latin typeface="Segoe UI" panose="020B0502040204020203" pitchFamily="34" charset="0"/>
                <a:ea typeface="等线" panose="02010600030101010101" pitchFamily="2" charset="-122"/>
              </a:rPr>
              <a:t>机，正点原子</a:t>
            </a:r>
            <a:r>
              <a:rPr lang="en-US" altLang="zh-CN" sz="3600" dirty="0">
                <a:latin typeface="Segoe UI" panose="020B0502040204020203" pitchFamily="34" charset="0"/>
                <a:ea typeface="等线" panose="02010600030101010101" pitchFamily="2" charset="-122"/>
              </a:rPr>
              <a:t>STM32F407</a:t>
            </a:r>
            <a:r>
              <a:rPr lang="zh-CN" altLang="en-US" sz="3600" dirty="0">
                <a:latin typeface="Segoe UI" panose="020B0502040204020203" pitchFamily="34" charset="0"/>
                <a:ea typeface="等线" panose="02010600030101010101" pitchFamily="2" charset="-122"/>
              </a:rPr>
              <a:t>学习板套件。</a:t>
            </a:r>
          </a:p>
          <a:p>
            <a:pPr lvl="1"/>
            <a:r>
              <a:rPr lang="zh-CN" altLang="en-US" sz="3600" dirty="0">
                <a:latin typeface="Segoe UI" panose="020B0502040204020203" pitchFamily="34" charset="0"/>
                <a:ea typeface="等线" panose="02010600030101010101" pitchFamily="2" charset="-122"/>
              </a:rPr>
              <a:t>软件：</a:t>
            </a:r>
            <a:r>
              <a:rPr lang="en-US" altLang="zh-CN" sz="3600" dirty="0">
                <a:latin typeface="Segoe UI" panose="020B0502040204020203" pitchFamily="34" charset="0"/>
                <a:ea typeface="等线" panose="02010600030101010101" pitchFamily="2" charset="-122"/>
              </a:rPr>
              <a:t>Keil uVision5 IDE</a:t>
            </a:r>
            <a:r>
              <a:rPr lang="zh-CN" altLang="en-US" sz="3600" dirty="0">
                <a:latin typeface="Segoe UI" panose="020B0502040204020203" pitchFamily="34" charset="0"/>
                <a:ea typeface="等线" panose="02010600030101010101" pitchFamily="2" charset="-122"/>
              </a:rPr>
              <a:t>集成开发环境，</a:t>
            </a:r>
            <a:r>
              <a:rPr lang="en-US" altLang="zh-CN" sz="3600" dirty="0">
                <a:latin typeface="Segoe UI" panose="020B0502040204020203" pitchFamily="34" charset="0"/>
                <a:ea typeface="等线" panose="02010600030101010101" pitchFamily="2" charset="-122"/>
              </a:rPr>
              <a:t>Windows 10</a:t>
            </a:r>
            <a:r>
              <a:rPr lang="zh-CN" altLang="en-US" sz="3600" dirty="0">
                <a:latin typeface="Segoe UI" panose="020B0502040204020203" pitchFamily="34" charset="0"/>
                <a:ea typeface="等线" panose="02010600030101010101" pitchFamily="2" charset="-122"/>
              </a:rPr>
              <a:t>。</a:t>
            </a:r>
          </a:p>
          <a:p>
            <a:pPr lvl="1" eaLnBrk="1" hangingPunct="1">
              <a:spcBef>
                <a:spcPct val="45000"/>
              </a:spcBef>
            </a:pPr>
            <a:endParaRPr lang="zh-CN" altLang="en-US" b="1" dirty="0">
              <a:latin typeface="Segoe UI" panose="020B0502040204020203" pitchFamily="34" charset="0"/>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wipe(left)">
                                      <p:cBhvr>
                                        <p:cTn id="7" dur="500"/>
                                        <p:tgtEl>
                                          <p:spTgt spid="133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23">
                                            <p:txEl>
                                              <p:pRg st="1" end="1"/>
                                            </p:txEl>
                                          </p:spTgt>
                                        </p:tgtEl>
                                        <p:attrNameLst>
                                          <p:attrName>style.visibility</p:attrName>
                                        </p:attrNameLst>
                                      </p:cBhvr>
                                      <p:to>
                                        <p:strVal val="visible"/>
                                      </p:to>
                                    </p:set>
                                    <p:animEffect transition="in" filter="wipe(left)">
                                      <p:cBhvr>
                                        <p:cTn id="12" dur="500"/>
                                        <p:tgtEl>
                                          <p:spTgt spid="133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23">
                                            <p:txEl>
                                              <p:pRg st="2" end="2"/>
                                            </p:txEl>
                                          </p:spTgt>
                                        </p:tgtEl>
                                        <p:attrNameLst>
                                          <p:attrName>style.visibility</p:attrName>
                                        </p:attrNameLst>
                                      </p:cBhvr>
                                      <p:to>
                                        <p:strVal val="visible"/>
                                      </p:to>
                                    </p:set>
                                    <p:animEffect transition="in" filter="wipe(left)">
                                      <p:cBhvr>
                                        <p:cTn id="17" dur="500"/>
                                        <p:tgtEl>
                                          <p:spTgt spid="1331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添加一些系统函数</a:t>
            </a:r>
          </a:p>
        </p:txBody>
      </p:sp>
      <p:pic>
        <p:nvPicPr>
          <p:cNvPr id="6" name="图片 5"/>
          <p:cNvPicPr>
            <a:picLocks noChangeAspect="1"/>
          </p:cNvPicPr>
          <p:nvPr/>
        </p:nvPicPr>
        <p:blipFill>
          <a:blip r:embed="rId2"/>
          <a:stretch>
            <a:fillRect/>
          </a:stretch>
        </p:blipFill>
        <p:spPr>
          <a:xfrm>
            <a:off x="941036" y="2463030"/>
            <a:ext cx="3657917" cy="1638442"/>
          </a:xfrm>
          <a:prstGeom prst="rect">
            <a:avLst/>
          </a:prstGeom>
        </p:spPr>
      </p:pic>
      <p:pic>
        <p:nvPicPr>
          <p:cNvPr id="10" name="图片 9"/>
          <p:cNvPicPr>
            <a:picLocks noChangeAspect="1"/>
          </p:cNvPicPr>
          <p:nvPr/>
        </p:nvPicPr>
        <p:blipFill>
          <a:blip r:embed="rId3"/>
          <a:stretch>
            <a:fillRect/>
          </a:stretch>
        </p:blipFill>
        <p:spPr>
          <a:xfrm>
            <a:off x="838200" y="4324236"/>
            <a:ext cx="4709568" cy="1646063"/>
          </a:xfrm>
          <a:prstGeom prst="rect">
            <a:avLst/>
          </a:prstGeom>
        </p:spPr>
      </p:pic>
      <p:pic>
        <p:nvPicPr>
          <p:cNvPr id="12" name="图片 11"/>
          <p:cNvPicPr>
            <a:picLocks noChangeAspect="1"/>
          </p:cNvPicPr>
          <p:nvPr/>
        </p:nvPicPr>
        <p:blipFill>
          <a:blip r:embed="rId4"/>
          <a:stretch>
            <a:fillRect/>
          </a:stretch>
        </p:blipFill>
        <p:spPr>
          <a:xfrm>
            <a:off x="6266822" y="2442622"/>
            <a:ext cx="4709569" cy="3527677"/>
          </a:xfrm>
          <a:prstGeom prst="rect">
            <a:avLst/>
          </a:prstGeom>
        </p:spPr>
      </p:pic>
      <p:sp>
        <p:nvSpPr>
          <p:cNvPr id="13" name="文本框 12"/>
          <p:cNvSpPr txBox="1"/>
          <p:nvPr/>
        </p:nvSpPr>
        <p:spPr>
          <a:xfrm>
            <a:off x="6266822" y="1949458"/>
            <a:ext cx="1818751" cy="369332"/>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添加到</a:t>
            </a:r>
            <a:r>
              <a:rPr lang="en-US" altLang="zh-CN" dirty="0">
                <a:latin typeface="Segoe UI" panose="020B0502040204020203" pitchFamily="34" charset="0"/>
                <a:ea typeface="等线" panose="02010600030101010101" pitchFamily="2" charset="-122"/>
              </a:rPr>
              <a:t>MDK</a:t>
            </a:r>
            <a:r>
              <a:rPr lang="zh-CN" altLang="en-US" dirty="0">
                <a:latin typeface="Segoe UI" panose="020B0502040204020203" pitchFamily="34" charset="0"/>
                <a:ea typeface="等线" panose="02010600030101010101" pitchFamily="2" charset="-122"/>
              </a:rPr>
              <a:t>中</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rPr>
              <a:t>构建模板工程</a:t>
            </a:r>
          </a:p>
        </p:txBody>
      </p:sp>
      <p:sp>
        <p:nvSpPr>
          <p:cNvPr id="3" name="内容占位符 2"/>
          <p:cNvSpPr>
            <a:spLocks noGrp="1"/>
          </p:cNvSpPr>
          <p:nvPr>
            <p:ph idx="1"/>
          </p:nvPr>
        </p:nvSpPr>
        <p:spPr/>
        <p:txBody>
          <a:bodyPr/>
          <a:lstStyle/>
          <a:p>
            <a:r>
              <a:rPr lang="zh-CN" altLang="en-US" dirty="0">
                <a:latin typeface="Segoe UI" panose="020B0502040204020203" pitchFamily="34" charset="0"/>
                <a:ea typeface="等线" panose="02010600030101010101" pitchFamily="2" charset="-122"/>
              </a:rPr>
              <a:t>添加一些系统函数</a:t>
            </a:r>
          </a:p>
        </p:txBody>
      </p:sp>
      <p:pic>
        <p:nvPicPr>
          <p:cNvPr id="5" name="图片 4"/>
          <p:cNvPicPr>
            <a:picLocks noChangeAspect="1"/>
          </p:cNvPicPr>
          <p:nvPr/>
        </p:nvPicPr>
        <p:blipFill>
          <a:blip r:embed="rId2"/>
          <a:stretch>
            <a:fillRect/>
          </a:stretch>
        </p:blipFill>
        <p:spPr>
          <a:xfrm>
            <a:off x="838200" y="2524957"/>
            <a:ext cx="4733017" cy="3554296"/>
          </a:xfrm>
          <a:prstGeom prst="rect">
            <a:avLst/>
          </a:prstGeom>
        </p:spPr>
      </p:pic>
      <p:sp>
        <p:nvSpPr>
          <p:cNvPr id="7" name="文本框 6"/>
          <p:cNvSpPr txBox="1"/>
          <p:nvPr/>
        </p:nvSpPr>
        <p:spPr>
          <a:xfrm>
            <a:off x="6364375" y="1885869"/>
            <a:ext cx="3905351" cy="369332"/>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将测试代码复制到</a:t>
            </a:r>
            <a:r>
              <a:rPr lang="en-US" altLang="zh-CN" dirty="0">
                <a:latin typeface="Segoe UI" panose="020B0502040204020203" pitchFamily="34" charset="0"/>
                <a:ea typeface="等线" panose="02010600030101010101" pitchFamily="2" charset="-122"/>
              </a:rPr>
              <a:t>MDK</a:t>
            </a:r>
            <a:r>
              <a:rPr lang="zh-CN" altLang="en-US" dirty="0">
                <a:latin typeface="Segoe UI" panose="020B0502040204020203" pitchFamily="34" charset="0"/>
                <a:ea typeface="等线" panose="02010600030101010101" pitchFamily="2" charset="-122"/>
              </a:rPr>
              <a:t>的 </a:t>
            </a:r>
            <a:r>
              <a:rPr lang="en-US" altLang="zh-CN" dirty="0" err="1">
                <a:latin typeface="Segoe UI" panose="020B0502040204020203" pitchFamily="34" charset="0"/>
                <a:ea typeface="等线" panose="02010600030101010101" pitchFamily="2" charset="-122"/>
              </a:rPr>
              <a:t>main.c</a:t>
            </a:r>
            <a:r>
              <a:rPr lang="en-US" altLang="zh-CN" dirty="0">
                <a:latin typeface="Segoe UI" panose="020B0502040204020203" pitchFamily="34" charset="0"/>
                <a:ea typeface="等线" panose="02010600030101010101" pitchFamily="2" charset="-122"/>
              </a:rPr>
              <a:t> </a:t>
            </a:r>
            <a:r>
              <a:rPr lang="zh-CN" altLang="en-US" dirty="0">
                <a:latin typeface="Segoe UI" panose="020B0502040204020203" pitchFamily="34" charset="0"/>
                <a:ea typeface="等线" panose="02010600030101010101" pitchFamily="2" charset="-122"/>
              </a:rPr>
              <a:t>中</a:t>
            </a:r>
          </a:p>
        </p:txBody>
      </p:sp>
      <p:pic>
        <p:nvPicPr>
          <p:cNvPr id="9" name="图片 8"/>
          <p:cNvPicPr>
            <a:picLocks noChangeAspect="1"/>
          </p:cNvPicPr>
          <p:nvPr/>
        </p:nvPicPr>
        <p:blipFill>
          <a:blip r:embed="rId3"/>
          <a:stretch>
            <a:fillRect/>
          </a:stretch>
        </p:blipFill>
        <p:spPr>
          <a:xfrm>
            <a:off x="6364375" y="2315445"/>
            <a:ext cx="3490262" cy="2560542"/>
          </a:xfrm>
          <a:prstGeom prst="rect">
            <a:avLst/>
          </a:prstGeom>
        </p:spPr>
      </p:pic>
      <p:pic>
        <p:nvPicPr>
          <p:cNvPr id="16" name="图片 15"/>
          <p:cNvPicPr>
            <a:picLocks noChangeAspect="1"/>
          </p:cNvPicPr>
          <p:nvPr/>
        </p:nvPicPr>
        <p:blipFill>
          <a:blip r:embed="rId4"/>
          <a:stretch>
            <a:fillRect/>
          </a:stretch>
        </p:blipFill>
        <p:spPr>
          <a:xfrm>
            <a:off x="6395141" y="5488334"/>
            <a:ext cx="4900085" cy="784928"/>
          </a:xfrm>
          <a:prstGeom prst="rect">
            <a:avLst/>
          </a:prstGeom>
        </p:spPr>
      </p:pic>
      <p:sp>
        <p:nvSpPr>
          <p:cNvPr id="17" name="文本框 16"/>
          <p:cNvSpPr txBox="1"/>
          <p:nvPr/>
        </p:nvSpPr>
        <p:spPr>
          <a:xfrm>
            <a:off x="6364374" y="5051534"/>
            <a:ext cx="3905351" cy="369332"/>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再次编译，无</a:t>
            </a:r>
            <a:r>
              <a:rPr lang="en-US" altLang="zh-CN" dirty="0">
                <a:latin typeface="Segoe UI" panose="020B0502040204020203" pitchFamily="34" charset="0"/>
                <a:ea typeface="等线" panose="02010600030101010101" pitchFamily="2" charset="-122"/>
              </a:rPr>
              <a:t>error</a:t>
            </a:r>
            <a:r>
              <a:rPr lang="zh-CN" altLang="en-US" dirty="0">
                <a:latin typeface="Segoe UI" panose="020B0502040204020203" pitchFamily="34" charset="0"/>
                <a:ea typeface="等线" panose="02010600030101010101" pitchFamily="2" charset="-122"/>
              </a:rPr>
              <a:t>即完成模板建立</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p:cNvSpPr>
          <p:nvPr>
            <p:ph type="title" idx="4294967295"/>
          </p:nvPr>
        </p:nvSpPr>
        <p:spPr>
          <a:xfrm>
            <a:off x="609600" y="274955"/>
            <a:ext cx="10972800" cy="6253480"/>
          </a:xfrm>
        </p:spPr>
        <p:txBody>
          <a:bodyPr vert="horz" wrap="square" lIns="91440" tIns="45720" rIns="91440" bIns="45720" anchor="ctr" anchorCtr="0"/>
          <a:lstStyle/>
          <a:p>
            <a:pPr eaLnBrk="1" hangingPunct="1">
              <a:lnSpc>
                <a:spcPct val="90000"/>
              </a:lnSpc>
            </a:pPr>
            <a:br>
              <a:rPr lang="en-US" altLang="zh-CN" sz="5400" dirty="0">
                <a:solidFill>
                  <a:srgbClr val="0070C0"/>
                </a:solidFill>
                <a:latin typeface="Segoe UI" panose="020B0502040204020203" pitchFamily="34" charset="0"/>
                <a:ea typeface="等线" panose="02010600030101010101" pitchFamily="2" charset="-122"/>
                <a:sym typeface="+mn-ea"/>
              </a:rPr>
            </a:br>
            <a:r>
              <a:rPr lang="en-US" altLang="zh-CN" sz="5400" dirty="0">
                <a:solidFill>
                  <a:srgbClr val="FF0000"/>
                </a:solidFill>
                <a:latin typeface="Segoe UI" panose="020B0502040204020203" pitchFamily="34" charset="0"/>
                <a:ea typeface="等线" panose="02010600030101010101" pitchFamily="2" charset="-122"/>
                <a:sym typeface="+mn-ea"/>
              </a:rPr>
              <a:t>2.ARM汇编程序设计</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vert="horz" wrap="square" lIns="91440" tIns="45720" rIns="91440" bIns="45720" numCol="1" anchor="ctr" anchorCtr="0" compatLnSpc="1">
            <a:normAutofit fontScale="90000"/>
          </a:bodyPr>
          <a:lstStyle/>
          <a:p>
            <a:pPr marL="0" marR="0" lvl="0" indent="0" algn="ctr" defTabSz="914400" rtl="0" eaLnBrk="1" fontAlgn="base" latinLnBrk="0" hangingPunct="1">
              <a:lnSpc>
                <a:spcPct val="90000"/>
              </a:lnSpc>
              <a:spcBef>
                <a:spcPct val="0"/>
              </a:spcBef>
              <a:spcAft>
                <a:spcPct val="0"/>
              </a:spcAft>
              <a:buClrTx/>
              <a:buSzTx/>
              <a:buFontTx/>
              <a:buNone/>
              <a:defRPr/>
            </a:pPr>
            <a:br>
              <a:rPr kumimoji="0" lang="en-US" altLang="zh-CN"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br>
            <a:r>
              <a:rPr kumimoji="0" lang="en-US" altLang="zh-CN"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t>2.</a:t>
            </a:r>
            <a:r>
              <a:rPr kumimoji="0" lang="en-US" altLang="zh-CN" sz="4900" b="1" i="0" u="none" strike="noStrike" kern="0" cap="none" spc="0" normalizeH="0" baseline="0" noProof="1">
                <a:solidFill>
                  <a:srgbClr val="A50021"/>
                </a:solidFill>
                <a:latin typeface="Segoe UI" panose="020B0502040204020203" pitchFamily="34" charset="0"/>
                <a:ea typeface="等线" panose="02010600030101010101" pitchFamily="2" charset="-122"/>
                <a:cs typeface="+mj-cs"/>
                <a:sym typeface="+mn-ea"/>
              </a:rPr>
              <a:t>ARM汇编程序设计</a:t>
            </a:r>
            <a:br>
              <a:rPr kumimoji="0" lang="zh-CN" altLang="en-US"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br>
            <a:endParaRPr kumimoji="0" lang="en-US" altLang="zh-CN"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endParaRPr>
          </a:p>
        </p:txBody>
      </p:sp>
      <p:sp>
        <p:nvSpPr>
          <p:cNvPr id="133123" name="Rectangle 3"/>
          <p:cNvSpPr>
            <a:spLocks noGrp="1"/>
          </p:cNvSpPr>
          <p:nvPr>
            <p:ph idx="1"/>
          </p:nvPr>
        </p:nvSpPr>
        <p:spPr/>
        <p:txBody>
          <a:bodyPr vert="horz" wrap="square" lIns="91440" tIns="45720" rIns="91440" bIns="45720" anchor="t" anchorCtr="0"/>
          <a:lstStyle/>
          <a:p>
            <a:pPr eaLnBrk="1" hangingPunct="1">
              <a:spcBef>
                <a:spcPct val="45000"/>
              </a:spcBef>
              <a:buFont typeface="Wingdings" panose="05000000000000000000" pitchFamily="2" charset="2"/>
              <a:buChar char="l"/>
              <a:defRPr/>
            </a:pPr>
            <a:r>
              <a:rPr lang="zh-CN" altLang="en-US" sz="4400" b="0" dirty="0">
                <a:latin typeface="Segoe UI" panose="020B0502040204020203" pitchFamily="34" charset="0"/>
                <a:ea typeface="等线" panose="02010600030101010101" pitchFamily="2" charset="-122"/>
              </a:rPr>
              <a:t>实验目的</a:t>
            </a:r>
          </a:p>
          <a:p>
            <a:pPr lvl="1" eaLnBrk="1" hangingPunct="1">
              <a:defRPr/>
            </a:pPr>
            <a:r>
              <a:rPr lang="zh-CN" altLang="en-US" sz="3200" dirty="0">
                <a:latin typeface="Segoe UI" panose="020B0502040204020203" pitchFamily="34" charset="0"/>
                <a:ea typeface="等线" panose="02010600030101010101" pitchFamily="2" charset="-122"/>
                <a:cs typeface="+mn-ea"/>
              </a:rPr>
              <a:t>进一步熟悉</a:t>
            </a:r>
            <a:r>
              <a:rPr lang="en-US" altLang="zh-CN" sz="3200" dirty="0">
                <a:latin typeface="Segoe UI" panose="020B0502040204020203" pitchFamily="34" charset="0"/>
                <a:ea typeface="等线" panose="02010600030101010101" pitchFamily="2" charset="-122"/>
                <a:cs typeface="+mn-ea"/>
              </a:rPr>
              <a:t>Keil uVision5</a:t>
            </a:r>
            <a:r>
              <a:rPr lang="zh-CN" altLang="en-US" sz="3200" dirty="0">
                <a:latin typeface="Segoe UI" panose="020B0502040204020203" pitchFamily="34" charset="0"/>
                <a:ea typeface="等线" panose="02010600030101010101" pitchFamily="2" charset="-122"/>
                <a:cs typeface="+mn-ea"/>
              </a:rPr>
              <a:t>的开发和调试方法</a:t>
            </a:r>
            <a:endParaRPr lang="en-US" altLang="zh-CN" sz="3200" dirty="0">
              <a:latin typeface="Segoe UI" panose="020B0502040204020203" pitchFamily="34" charset="0"/>
              <a:ea typeface="等线" panose="02010600030101010101" pitchFamily="2" charset="-122"/>
              <a:cs typeface="+mn-ea"/>
            </a:endParaRPr>
          </a:p>
          <a:p>
            <a:pPr lvl="1" eaLnBrk="1" hangingPunct="1">
              <a:defRPr/>
            </a:pPr>
            <a:r>
              <a:rPr lang="zh-CN" altLang="en-US" sz="3200" dirty="0">
                <a:latin typeface="Segoe UI" panose="020B0502040204020203" pitchFamily="34" charset="0"/>
                <a:ea typeface="等线" panose="02010600030101010101" pitchFamily="2" charset="-122"/>
                <a:cs typeface="+mn-ea"/>
              </a:rPr>
              <a:t>掌握简单的</a:t>
            </a:r>
            <a:r>
              <a:rPr lang="en-US" altLang="zh-CN" sz="3200" dirty="0">
                <a:latin typeface="Segoe UI" panose="020B0502040204020203" pitchFamily="34" charset="0"/>
                <a:ea typeface="等线" panose="02010600030101010101" pitchFamily="2" charset="-122"/>
                <a:cs typeface="+mn-ea"/>
              </a:rPr>
              <a:t>ARM</a:t>
            </a:r>
            <a:r>
              <a:rPr lang="zh-CN" altLang="en-US" sz="3200" dirty="0">
                <a:latin typeface="Segoe UI" panose="020B0502040204020203" pitchFamily="34" charset="0"/>
                <a:ea typeface="等线" panose="02010600030101010101" pitchFamily="2" charset="-122"/>
                <a:cs typeface="+mn-ea"/>
              </a:rPr>
              <a:t>汇编编程能力以及</a:t>
            </a:r>
            <a:r>
              <a:rPr lang="en-US" altLang="zh-CN" sz="3200" dirty="0">
                <a:latin typeface="Segoe UI" panose="020B0502040204020203" pitchFamily="34" charset="0"/>
                <a:ea typeface="等线" panose="02010600030101010101" pitchFamily="2" charset="-122"/>
                <a:cs typeface="+mn-ea"/>
              </a:rPr>
              <a:t>C</a:t>
            </a:r>
            <a:r>
              <a:rPr lang="zh-CN" altLang="en-US" sz="3200" dirty="0">
                <a:latin typeface="Segoe UI" panose="020B0502040204020203" pitchFamily="34" charset="0"/>
                <a:ea typeface="等线" panose="02010600030101010101" pitchFamily="2" charset="-122"/>
                <a:cs typeface="+mn-ea"/>
              </a:rPr>
              <a:t>与汇编之间的函数调用</a:t>
            </a:r>
            <a:endParaRPr lang="en-US" altLang="zh-CN" sz="3200" dirty="0">
              <a:latin typeface="Segoe UI" panose="020B0502040204020203" pitchFamily="34" charset="0"/>
              <a:ea typeface="等线" panose="02010600030101010101" pitchFamily="2" charset="-122"/>
              <a:cs typeface="+mn-ea"/>
            </a:endParaRPr>
          </a:p>
          <a:p>
            <a:pPr lvl="1">
              <a:defRPr/>
            </a:pPr>
            <a:r>
              <a:rPr lang="zh-CN" altLang="en-US" sz="3200" dirty="0">
                <a:latin typeface="Segoe UI" panose="020B0502040204020203" pitchFamily="34" charset="0"/>
                <a:ea typeface="等线" panose="02010600030101010101" pitchFamily="2" charset="-122"/>
                <a:cs typeface="+mn-ea"/>
              </a:rPr>
              <a:t>理解</a:t>
            </a:r>
            <a:r>
              <a:rPr lang="en-US" altLang="zh-CN" sz="3200" dirty="0">
                <a:latin typeface="Segoe UI" panose="020B0502040204020203" pitchFamily="34" charset="0"/>
                <a:ea typeface="等线" panose="02010600030101010101" pitchFamily="2" charset="-122"/>
                <a:cs typeface="+mn-ea"/>
              </a:rPr>
              <a:t>ARM</a:t>
            </a:r>
            <a:r>
              <a:rPr lang="zh-CN" altLang="en-US" sz="3200" dirty="0">
                <a:latin typeface="Segoe UI" panose="020B0502040204020203" pitchFamily="34" charset="0"/>
                <a:ea typeface="等线" panose="02010600030101010101" pitchFamily="2" charset="-122"/>
                <a:cs typeface="+mn-ea"/>
              </a:rPr>
              <a:t>处理器的工作模式</a:t>
            </a:r>
            <a:endParaRPr lang="en-US" altLang="zh-CN" sz="3200" dirty="0">
              <a:latin typeface="Segoe UI" panose="020B0502040204020203" pitchFamily="34" charset="0"/>
              <a:ea typeface="等线" panose="02010600030101010101" pitchFamily="2" charset="-122"/>
              <a:cs typeface="+mn-ea"/>
            </a:endParaRPr>
          </a:p>
          <a:p>
            <a:pPr lvl="1">
              <a:defRPr/>
            </a:pPr>
            <a:r>
              <a:rPr lang="zh-CN" altLang="en-US" sz="3200" dirty="0">
                <a:latin typeface="Segoe UI" panose="020B0502040204020203" pitchFamily="34" charset="0"/>
                <a:ea typeface="等线" panose="02010600030101010101" pitchFamily="2" charset="-122"/>
                <a:cs typeface="+mn-ea"/>
              </a:rPr>
              <a:t>掌握切换</a:t>
            </a:r>
            <a:r>
              <a:rPr lang="en-US" altLang="zh-CN" sz="3200" dirty="0">
                <a:latin typeface="Segoe UI" panose="020B0502040204020203" pitchFamily="34" charset="0"/>
                <a:ea typeface="等线" panose="02010600030101010101" pitchFamily="2" charset="-122"/>
                <a:cs typeface="+mn-ea"/>
              </a:rPr>
              <a:t>ARM</a:t>
            </a:r>
            <a:r>
              <a:rPr lang="zh-CN" altLang="en-US" sz="3200" dirty="0">
                <a:latin typeface="Segoe UI" panose="020B0502040204020203" pitchFamily="34" charset="0"/>
                <a:ea typeface="等线" panose="02010600030101010101" pitchFamily="2" charset="-122"/>
                <a:cs typeface="+mn-ea"/>
              </a:rPr>
              <a:t>处理器运行模式的方法</a:t>
            </a:r>
          </a:p>
          <a:p>
            <a:pPr lvl="1" eaLnBrk="1" hangingPunct="1">
              <a:spcBef>
                <a:spcPct val="45000"/>
              </a:spcBef>
            </a:pPr>
            <a:endParaRPr lang="zh-CN" altLang="en-US" sz="3200" b="1" dirty="0">
              <a:latin typeface="Segoe UI" panose="020B0502040204020203" pitchFamily="34" charset="0"/>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wipe(left)">
                                      <p:cBhvr>
                                        <p:cTn id="7" dur="500"/>
                                        <p:tgtEl>
                                          <p:spTgt spid="133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23">
                                            <p:txEl>
                                              <p:pRg st="1" end="1"/>
                                            </p:txEl>
                                          </p:spTgt>
                                        </p:tgtEl>
                                        <p:attrNameLst>
                                          <p:attrName>style.visibility</p:attrName>
                                        </p:attrNameLst>
                                      </p:cBhvr>
                                      <p:to>
                                        <p:strVal val="visible"/>
                                      </p:to>
                                    </p:set>
                                    <p:animEffect transition="in" filter="wipe(left)">
                                      <p:cBhvr>
                                        <p:cTn id="12" dur="500"/>
                                        <p:tgtEl>
                                          <p:spTgt spid="133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23">
                                            <p:txEl>
                                              <p:pRg st="2" end="2"/>
                                            </p:txEl>
                                          </p:spTgt>
                                        </p:tgtEl>
                                        <p:attrNameLst>
                                          <p:attrName>style.visibility</p:attrName>
                                        </p:attrNameLst>
                                      </p:cBhvr>
                                      <p:to>
                                        <p:strVal val="visible"/>
                                      </p:to>
                                    </p:set>
                                    <p:animEffect transition="in" filter="wipe(left)">
                                      <p:cBhvr>
                                        <p:cTn id="17" dur="500"/>
                                        <p:tgtEl>
                                          <p:spTgt spid="1331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23">
                                            <p:txEl>
                                              <p:pRg st="3" end="3"/>
                                            </p:txEl>
                                          </p:spTgt>
                                        </p:tgtEl>
                                        <p:attrNameLst>
                                          <p:attrName>style.visibility</p:attrName>
                                        </p:attrNameLst>
                                      </p:cBhvr>
                                      <p:to>
                                        <p:strVal val="visible"/>
                                      </p:to>
                                    </p:set>
                                    <p:animEffect transition="in" filter="wipe(left)">
                                      <p:cBhvr>
                                        <p:cTn id="22" dur="500"/>
                                        <p:tgtEl>
                                          <p:spTgt spid="1331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123">
                                            <p:txEl>
                                              <p:pRg st="4" end="4"/>
                                            </p:txEl>
                                          </p:spTgt>
                                        </p:tgtEl>
                                        <p:attrNameLst>
                                          <p:attrName>style.visibility</p:attrName>
                                        </p:attrNameLst>
                                      </p:cBhvr>
                                      <p:to>
                                        <p:strVal val="visible"/>
                                      </p:to>
                                    </p:set>
                                    <p:animEffect transition="in" filter="wipe(left)">
                                      <p:cBhvr>
                                        <p:cTn id="27" dur="500"/>
                                        <p:tgtEl>
                                          <p:spTgt spid="133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vert="horz" wrap="square" lIns="91440" tIns="45720" rIns="91440" bIns="45720" numCol="1" anchor="ctr" anchorCtr="0" compatLnSpc="1">
            <a:normAutofit fontScale="90000"/>
          </a:bodyPr>
          <a:lstStyle/>
          <a:p>
            <a:pPr marL="0" marR="0" lvl="0" indent="0" algn="ctr" defTabSz="914400" rtl="0" eaLnBrk="1" fontAlgn="base" latinLnBrk="0" hangingPunct="1">
              <a:lnSpc>
                <a:spcPct val="90000"/>
              </a:lnSpc>
              <a:spcBef>
                <a:spcPct val="0"/>
              </a:spcBef>
              <a:spcAft>
                <a:spcPct val="0"/>
              </a:spcAft>
              <a:buClrTx/>
              <a:buSzTx/>
              <a:buFontTx/>
              <a:buNone/>
              <a:defRPr/>
            </a:pPr>
            <a:br>
              <a:rPr kumimoji="0" lang="en-US" altLang="zh-CN"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br>
            <a:r>
              <a:rPr kumimoji="0" lang="en-US" altLang="zh-CN" sz="4900" b="1" i="0" u="none" strike="noStrike" kern="0" cap="none" spc="0" normalizeH="0" baseline="0" noProof="1">
                <a:solidFill>
                  <a:srgbClr val="A50021"/>
                </a:solidFill>
                <a:latin typeface="Segoe UI" panose="020B0502040204020203" pitchFamily="34" charset="0"/>
                <a:ea typeface="等线" panose="02010600030101010101" pitchFamily="2" charset="-122"/>
                <a:cs typeface="+mj-cs"/>
                <a:sym typeface="+mn-ea"/>
              </a:rPr>
              <a:t>2.ARM汇编程序设计</a:t>
            </a:r>
            <a:br>
              <a:rPr kumimoji="0" lang="zh-CN" altLang="en-US"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rPr>
            </a:br>
            <a:endParaRPr kumimoji="0" lang="en-US" altLang="zh-CN" sz="4400" b="1" i="0" u="none" strike="noStrike" kern="0" cap="none" spc="0" normalizeH="0" baseline="0" noProof="0" dirty="0">
              <a:ln>
                <a:noFill/>
              </a:ln>
              <a:solidFill>
                <a:srgbClr val="A50021"/>
              </a:solidFill>
              <a:effectLst/>
              <a:uLnTx/>
              <a:uFillTx/>
              <a:latin typeface="Segoe UI" panose="020B0502040204020203" pitchFamily="34" charset="0"/>
              <a:ea typeface="等线" panose="02010600030101010101" pitchFamily="2" charset="-122"/>
              <a:cs typeface="+mj-cs"/>
            </a:endParaRPr>
          </a:p>
        </p:txBody>
      </p:sp>
      <p:sp>
        <p:nvSpPr>
          <p:cNvPr id="133123" name="Rectangle 3"/>
          <p:cNvSpPr>
            <a:spLocks noGrp="1"/>
          </p:cNvSpPr>
          <p:nvPr>
            <p:ph idx="1"/>
          </p:nvPr>
        </p:nvSpPr>
        <p:spPr/>
        <p:txBody>
          <a:bodyPr vert="horz" wrap="square" lIns="91440" tIns="45720" rIns="91440" bIns="45720" anchor="t" anchorCtr="0"/>
          <a:lstStyle/>
          <a:p>
            <a:pPr eaLnBrk="1" hangingPunct="1">
              <a:spcBef>
                <a:spcPct val="45000"/>
              </a:spcBef>
              <a:buFont typeface="Wingdings" panose="05000000000000000000" pitchFamily="2" charset="2"/>
              <a:buChar char="l"/>
              <a:defRPr/>
            </a:pPr>
            <a:r>
              <a:rPr lang="zh-CN" altLang="en-US" sz="4400" b="0" dirty="0">
                <a:latin typeface="Segoe UI" panose="020B0502040204020203" pitchFamily="34" charset="0"/>
                <a:ea typeface="等线" panose="02010600030101010101" pitchFamily="2" charset="-122"/>
              </a:rPr>
              <a:t>实验设备</a:t>
            </a:r>
          </a:p>
          <a:p>
            <a:pPr lvl="1"/>
            <a:r>
              <a:rPr lang="zh-CN" altLang="en-US" sz="3200" dirty="0">
                <a:latin typeface="Segoe UI" panose="020B0502040204020203" pitchFamily="34" charset="0"/>
                <a:ea typeface="等线" panose="02010600030101010101" pitchFamily="2" charset="-122"/>
              </a:rPr>
              <a:t>硬件：</a:t>
            </a:r>
            <a:r>
              <a:rPr lang="en-US" altLang="zh-CN" sz="3200" dirty="0">
                <a:latin typeface="Segoe UI" panose="020B0502040204020203" pitchFamily="34" charset="0"/>
                <a:ea typeface="等线" panose="02010600030101010101" pitchFamily="2" charset="-122"/>
              </a:rPr>
              <a:t>PC</a:t>
            </a:r>
            <a:r>
              <a:rPr lang="zh-CN" altLang="en-US" sz="3200" dirty="0">
                <a:latin typeface="Segoe UI" panose="020B0502040204020203" pitchFamily="34" charset="0"/>
                <a:ea typeface="等线" panose="02010600030101010101" pitchFamily="2" charset="-122"/>
              </a:rPr>
              <a:t>机，正点原子</a:t>
            </a:r>
            <a:r>
              <a:rPr lang="en-US" altLang="zh-CN" sz="3200" dirty="0">
                <a:latin typeface="Segoe UI" panose="020B0502040204020203" pitchFamily="34" charset="0"/>
                <a:ea typeface="等线" panose="02010600030101010101" pitchFamily="2" charset="-122"/>
              </a:rPr>
              <a:t>STM32F407</a:t>
            </a:r>
            <a:r>
              <a:rPr lang="zh-CN" altLang="en-US" sz="3200" dirty="0">
                <a:latin typeface="Segoe UI" panose="020B0502040204020203" pitchFamily="34" charset="0"/>
                <a:ea typeface="等线" panose="02010600030101010101" pitchFamily="2" charset="-122"/>
              </a:rPr>
              <a:t>学习板套件。</a:t>
            </a:r>
          </a:p>
          <a:p>
            <a:pPr lvl="1"/>
            <a:r>
              <a:rPr lang="zh-CN" altLang="en-US" sz="3200" dirty="0">
                <a:latin typeface="Segoe UI" panose="020B0502040204020203" pitchFamily="34" charset="0"/>
                <a:ea typeface="等线" panose="02010600030101010101" pitchFamily="2" charset="-122"/>
              </a:rPr>
              <a:t>软件：</a:t>
            </a:r>
            <a:r>
              <a:rPr lang="en-US" altLang="zh-CN" sz="3200" dirty="0">
                <a:latin typeface="Segoe UI" panose="020B0502040204020203" pitchFamily="34" charset="0"/>
                <a:ea typeface="等线" panose="02010600030101010101" pitchFamily="2" charset="-122"/>
              </a:rPr>
              <a:t>Keil uVision5 IDE</a:t>
            </a:r>
            <a:r>
              <a:rPr lang="zh-CN" altLang="en-US" sz="3200" dirty="0">
                <a:latin typeface="Segoe UI" panose="020B0502040204020203" pitchFamily="34" charset="0"/>
                <a:ea typeface="等线" panose="02010600030101010101" pitchFamily="2" charset="-122"/>
              </a:rPr>
              <a:t>集成开发环境，</a:t>
            </a:r>
            <a:r>
              <a:rPr lang="en-US" altLang="zh-CN" sz="3200" dirty="0">
                <a:latin typeface="Segoe UI" panose="020B0502040204020203" pitchFamily="34" charset="0"/>
                <a:ea typeface="等线" panose="02010600030101010101" pitchFamily="2" charset="-122"/>
              </a:rPr>
              <a:t>Windows 10</a:t>
            </a:r>
            <a:r>
              <a:rPr lang="zh-CN" altLang="en-US" sz="3200" dirty="0">
                <a:latin typeface="Segoe UI" panose="020B0502040204020203" pitchFamily="34" charset="0"/>
                <a:ea typeface="等线" panose="02010600030101010101" pitchFamily="2" charset="-122"/>
              </a:rPr>
              <a:t>。</a:t>
            </a:r>
          </a:p>
          <a:p>
            <a:pPr lvl="1" eaLnBrk="1" hangingPunct="1">
              <a:spcBef>
                <a:spcPct val="45000"/>
              </a:spcBef>
            </a:pPr>
            <a:endParaRPr lang="zh-CN" altLang="en-US" sz="3200" b="1" dirty="0">
              <a:latin typeface="Segoe UI" panose="020B0502040204020203" pitchFamily="34" charset="0"/>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wipe(left)">
                                      <p:cBhvr>
                                        <p:cTn id="7" dur="500"/>
                                        <p:tgtEl>
                                          <p:spTgt spid="133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23">
                                            <p:txEl>
                                              <p:pRg st="1" end="1"/>
                                            </p:txEl>
                                          </p:spTgt>
                                        </p:tgtEl>
                                        <p:attrNameLst>
                                          <p:attrName>style.visibility</p:attrName>
                                        </p:attrNameLst>
                                      </p:cBhvr>
                                      <p:to>
                                        <p:strVal val="visible"/>
                                      </p:to>
                                    </p:set>
                                    <p:animEffect transition="in" filter="wipe(left)">
                                      <p:cBhvr>
                                        <p:cTn id="12" dur="500"/>
                                        <p:tgtEl>
                                          <p:spTgt spid="133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23">
                                            <p:txEl>
                                              <p:pRg st="2" end="2"/>
                                            </p:txEl>
                                          </p:spTgt>
                                        </p:tgtEl>
                                        <p:attrNameLst>
                                          <p:attrName>style.visibility</p:attrName>
                                        </p:attrNameLst>
                                      </p:cBhvr>
                                      <p:to>
                                        <p:strVal val="visible"/>
                                      </p:to>
                                    </p:set>
                                    <p:animEffect transition="in" filter="wipe(left)">
                                      <p:cBhvr>
                                        <p:cTn id="17" dur="500"/>
                                        <p:tgtEl>
                                          <p:spTgt spid="1331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8194" name="Rectangle 3"/>
          <p:cNvSpPr>
            <a:spLocks noGrp="1"/>
          </p:cNvSpPr>
          <p:nvPr>
            <p:ph idx="1"/>
          </p:nvPr>
        </p:nvSpPr>
        <p:spPr/>
        <p:txBody>
          <a:bodyPr vert="horz" wrap="square" lIns="91440" tIns="45720" rIns="91440" bIns="45720" anchor="t" anchorCtr="0"/>
          <a:lstStyle/>
          <a:p>
            <a:pPr eaLnBrk="1" hangingPunct="1">
              <a:spcBef>
                <a:spcPct val="45000"/>
              </a:spcBef>
              <a:buFont typeface="Wingdings" panose="05000000000000000000" pitchFamily="2" charset="2"/>
              <a:buChar char="l"/>
              <a:defRPr/>
            </a:pPr>
            <a:r>
              <a:rPr lang="zh-CN" altLang="en-US" sz="4400" b="0" dirty="0">
                <a:latin typeface="Segoe UI" panose="020B0502040204020203" pitchFamily="34" charset="0"/>
                <a:ea typeface="等线" panose="02010600030101010101" pitchFamily="2" charset="-122"/>
              </a:rPr>
              <a:t>实验原理</a:t>
            </a:r>
          </a:p>
          <a:p>
            <a:pPr lvl="1" eaLnBrk="1" hangingPunct="1"/>
            <a:r>
              <a:rPr lang="en-US" altLang="zh-CN" sz="3600" dirty="0">
                <a:latin typeface="Segoe UI" panose="020B0502040204020203" pitchFamily="34" charset="0"/>
                <a:ea typeface="等线" panose="02010600030101010101" pitchFamily="2" charset="-122"/>
              </a:rPr>
              <a:t>ARM</a:t>
            </a:r>
            <a:r>
              <a:rPr lang="zh-CN" altLang="en-US" sz="3600" dirty="0">
                <a:latin typeface="Segoe UI" panose="020B0502040204020203" pitchFamily="34" charset="0"/>
                <a:ea typeface="等线" panose="02010600030101010101" pitchFamily="2" charset="-122"/>
              </a:rPr>
              <a:t>处理器运行模式</a:t>
            </a:r>
            <a:endParaRPr lang="en-US" altLang="zh-CN" sz="3600" dirty="0">
              <a:latin typeface="Segoe UI" panose="020B0502040204020203" pitchFamily="34" charset="0"/>
              <a:ea typeface="等线" panose="02010600030101010101" pitchFamily="2" charset="-122"/>
            </a:endParaRPr>
          </a:p>
          <a:p>
            <a:pPr lvl="1" eaLnBrk="1" hangingPunct="1"/>
            <a:r>
              <a:rPr lang="en-US" altLang="zh-CN" sz="3600" dirty="0">
                <a:latin typeface="Segoe UI" panose="020B0502040204020203" pitchFamily="34" charset="0"/>
                <a:ea typeface="等线" panose="02010600030101010101" pitchFamily="2" charset="-122"/>
              </a:rPr>
              <a:t>ARM</a:t>
            </a:r>
            <a:r>
              <a:rPr lang="zh-CN" altLang="en-US" sz="3600" dirty="0">
                <a:latin typeface="Segoe UI" panose="020B0502040204020203" pitchFamily="34" charset="0"/>
                <a:ea typeface="等线" panose="02010600030101010101" pitchFamily="2" charset="-122"/>
              </a:rPr>
              <a:t>处理器寄存器组织方式</a:t>
            </a:r>
            <a:endParaRPr lang="en-US" altLang="zh-CN" sz="3600" dirty="0">
              <a:latin typeface="Segoe UI" panose="020B0502040204020203" pitchFamily="34" charset="0"/>
              <a:ea typeface="等线" panose="02010600030101010101" pitchFamily="2" charset="-122"/>
            </a:endParaRPr>
          </a:p>
          <a:p>
            <a:pPr lvl="1" eaLnBrk="1" hangingPunct="1"/>
            <a:r>
              <a:rPr lang="en-US" altLang="zh-CN" sz="3600" dirty="0">
                <a:latin typeface="Segoe UI" panose="020B0502040204020203" pitchFamily="34" charset="0"/>
                <a:ea typeface="等线" panose="02010600030101010101" pitchFamily="2" charset="-122"/>
              </a:rPr>
              <a:t>C</a:t>
            </a:r>
            <a:r>
              <a:rPr lang="zh-CN" altLang="en-US" sz="3600" dirty="0">
                <a:latin typeface="Segoe UI" panose="020B0502040204020203" pitchFamily="34" charset="0"/>
                <a:ea typeface="等线" panose="02010600030101010101" pitchFamily="2" charset="-122"/>
              </a:rPr>
              <a:t>程序与汇编之间的函数调用</a:t>
            </a:r>
            <a:endParaRPr lang="en-US" altLang="zh-CN" sz="3600" dirty="0">
              <a:latin typeface="Segoe UI" panose="020B0502040204020203" pitchFamily="34" charset="0"/>
              <a:ea typeface="等线" panose="02010600030101010101" pitchFamily="2" charset="-122"/>
            </a:endParaRPr>
          </a:p>
          <a:p>
            <a:pPr lvl="1" eaLnBrk="1" hangingPunct="1"/>
            <a:endParaRPr lang="en-US" altLang="zh-CN" sz="3600" dirty="0">
              <a:latin typeface="Segoe UI" panose="020B0502040204020203" pitchFamily="34" charset="0"/>
              <a:ea typeface="等线" panose="02010600030101010101" pitchFamily="2" charset="-122"/>
            </a:endParaRPr>
          </a:p>
          <a:p>
            <a:pPr lvl="1" eaLnBrk="1" hangingPunct="1">
              <a:buNone/>
            </a:pPr>
            <a:endParaRPr lang="en-US" altLang="zh-CN" sz="3600" dirty="0">
              <a:latin typeface="Segoe UI" panose="020B0502040204020203" pitchFamily="34" charset="0"/>
              <a:ea typeface="等线" panose="02010600030101010101" pitchFamily="2" charset="-122"/>
            </a:endParaRPr>
          </a:p>
          <a:p>
            <a:pPr lvl="1" eaLnBrk="1" hangingPunct="1"/>
            <a:endParaRPr lang="en-US" altLang="zh-CN" sz="3600" dirty="0">
              <a:latin typeface="Segoe UI" panose="020B0502040204020203" pitchFamily="34" charset="0"/>
              <a:ea typeface="等线" panose="02010600030101010101" pitchFamily="2" charset="-122"/>
            </a:endParaRPr>
          </a:p>
          <a:p>
            <a:pPr lvl="1" eaLnBrk="1" hangingPunct="1"/>
            <a:endParaRPr lang="en-US" altLang="zh-CN" sz="3600" dirty="0">
              <a:latin typeface="Segoe UI" panose="020B0502040204020203" pitchFamily="34" charset="0"/>
              <a:ea typeface="等线"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7"/>
          <p:cNvSpPr>
            <a:spLocks noGrp="1"/>
          </p:cNvSpPr>
          <p:nvPr>
            <p:ph type="title" idx="4294967295"/>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ARM</a:t>
            </a:r>
            <a:r>
              <a:rPr lang="zh-CN" altLang="en-US" dirty="0">
                <a:latin typeface="Segoe UI" panose="020B0502040204020203" pitchFamily="34" charset="0"/>
                <a:ea typeface="等线" panose="02010600030101010101" pitchFamily="2" charset="-122"/>
              </a:rPr>
              <a:t>处理器运行模式</a:t>
            </a:r>
          </a:p>
        </p:txBody>
      </p:sp>
      <p:sp>
        <p:nvSpPr>
          <p:cNvPr id="8223" name="矩形 10"/>
          <p:cNvSpPr/>
          <p:nvPr/>
        </p:nvSpPr>
        <p:spPr>
          <a:xfrm>
            <a:off x="243840" y="1212040"/>
            <a:ext cx="10972800" cy="953135"/>
          </a:xfrm>
          <a:prstGeom prst="rect">
            <a:avLst/>
          </a:prstGeom>
          <a:noFill/>
          <a:ln w="9525">
            <a:noFill/>
          </a:ln>
        </p:spPr>
        <p:txBody>
          <a:bodyPr wrap="square" anchor="t" anchorCtr="0">
            <a:spAutoFit/>
          </a:bodyPr>
          <a:lstStyle/>
          <a:p>
            <a:pPr fontAlgn="base"/>
            <a:r>
              <a:rPr lang="en-US" altLang="zh-CN" sz="2800" strike="noStrike" noProof="1">
                <a:latin typeface="Segoe UI" panose="020B0502040204020203" pitchFamily="34" charset="0"/>
                <a:ea typeface="等线" panose="02010600030101010101" pitchFamily="2" charset="-122"/>
                <a:cs typeface="+mj-lt"/>
              </a:rPr>
              <a:t>STM32F407</a:t>
            </a:r>
            <a:r>
              <a:rPr lang="zh-CN" altLang="en-US" sz="2800" strike="noStrike" noProof="1">
                <a:latin typeface="Segoe UI" panose="020B0502040204020203" pitchFamily="34" charset="0"/>
                <a:ea typeface="等线" panose="02010600030101010101" pitchFamily="2" charset="-122"/>
                <a:cs typeface="+mj-lt"/>
              </a:rPr>
              <a:t>基于</a:t>
            </a:r>
            <a:r>
              <a:rPr lang="en-US" altLang="zh-CN" sz="2800" strike="noStrike" noProof="1">
                <a:solidFill>
                  <a:schemeClr val="tx1"/>
                </a:solidFill>
                <a:latin typeface="Segoe UI" panose="020B0502040204020203" pitchFamily="34" charset="0"/>
                <a:ea typeface="等线" panose="02010600030101010101" pitchFamily="2" charset="-122"/>
                <a:cs typeface="+mj-lt"/>
                <a:sym typeface="+mn-ea"/>
              </a:rPr>
              <a:t>ARM Cortex M4</a:t>
            </a:r>
            <a:r>
              <a:rPr lang="zh-CN" altLang="en-US" sz="2800" strike="noStrike" noProof="1">
                <a:solidFill>
                  <a:schemeClr val="tx1"/>
                </a:solidFill>
                <a:latin typeface="Segoe UI" panose="020B0502040204020203" pitchFamily="34" charset="0"/>
                <a:ea typeface="等线" panose="02010600030101010101" pitchFamily="2" charset="-122"/>
                <a:cs typeface="+mj-lt"/>
                <a:sym typeface="+mn-ea"/>
              </a:rPr>
              <a:t>处理器，</a:t>
            </a:r>
            <a:r>
              <a:rPr lang="en-US" altLang="zh-CN" sz="2800" noProof="1">
                <a:latin typeface="Segoe UI" panose="020B0502040204020203" pitchFamily="34" charset="0"/>
                <a:ea typeface="等线" panose="02010600030101010101" pitchFamily="2" charset="-122"/>
                <a:cs typeface="+mj-lt"/>
                <a:sym typeface="+mn-ea"/>
              </a:rPr>
              <a:t>ARM Cortex M4</a:t>
            </a:r>
            <a:r>
              <a:rPr lang="en-US" altLang="zh-CN" sz="2800" strike="noStrike" noProof="1">
                <a:solidFill>
                  <a:schemeClr val="tx1"/>
                </a:solidFill>
                <a:latin typeface="Segoe UI" panose="020B0502040204020203" pitchFamily="34" charset="0"/>
                <a:ea typeface="等线" panose="02010600030101010101" pitchFamily="2" charset="-122"/>
                <a:cs typeface="+mj-lt"/>
                <a:sym typeface="+mn-ea"/>
              </a:rPr>
              <a:t>支持2个模式和2个特权等级</a:t>
            </a:r>
            <a:endParaRPr lang="zh-CN" altLang="en-US" sz="2800" strike="noStrike" kern="0" noProof="0" dirty="0">
              <a:solidFill>
                <a:schemeClr val="tx1"/>
              </a:solidFill>
              <a:effectLst>
                <a:outerShdw blurRad="38100" dist="19050" dir="2700000" algn="tl" rotWithShape="0">
                  <a:schemeClr val="dk1">
                    <a:alpha val="40000"/>
                  </a:schemeClr>
                </a:outerShdw>
              </a:effectLst>
              <a:uLnTx/>
              <a:uFillTx/>
              <a:latin typeface="Segoe UI" panose="020B0502040204020203" pitchFamily="34" charset="0"/>
              <a:ea typeface="等线" panose="02010600030101010101" pitchFamily="2" charset="-122"/>
              <a:cs typeface="Arial" panose="020B0604020202020204" pitchFamily="34" charset="0"/>
              <a:sym typeface="+mn-ea"/>
            </a:endParaRPr>
          </a:p>
        </p:txBody>
      </p:sp>
      <p:pic>
        <p:nvPicPr>
          <p:cNvPr id="9219" name="图片 1"/>
          <p:cNvPicPr>
            <a:picLocks noChangeAspect="1"/>
          </p:cNvPicPr>
          <p:nvPr/>
        </p:nvPicPr>
        <p:blipFill>
          <a:blip r:embed="rId3"/>
          <a:stretch>
            <a:fillRect/>
          </a:stretch>
        </p:blipFill>
        <p:spPr>
          <a:xfrm>
            <a:off x="3929770" y="1684338"/>
            <a:ext cx="6946900" cy="1744662"/>
          </a:xfrm>
          <a:prstGeom prst="rect">
            <a:avLst/>
          </a:prstGeom>
          <a:noFill/>
          <a:ln w="9525">
            <a:noFill/>
          </a:ln>
        </p:spPr>
      </p:pic>
      <p:sp>
        <p:nvSpPr>
          <p:cNvPr id="9220" name="文本框 2"/>
          <p:cNvSpPr txBox="1"/>
          <p:nvPr/>
        </p:nvSpPr>
        <p:spPr>
          <a:xfrm>
            <a:off x="121920" y="3429511"/>
            <a:ext cx="11948160" cy="2677656"/>
          </a:xfrm>
          <a:prstGeom prst="rect">
            <a:avLst/>
          </a:prstGeom>
          <a:noFill/>
          <a:ln w="9525">
            <a:noFill/>
          </a:ln>
        </p:spPr>
        <p:txBody>
          <a:bodyPr wrap="square" anchor="t" anchorCtr="0">
            <a:spAutoFit/>
          </a:bodyPr>
          <a:lstStyle/>
          <a:p>
            <a:pPr marL="342900" indent="-342900">
              <a:buFont typeface="Arial" panose="020B0604020202020204" pitchFamily="34" charset="0"/>
              <a:buChar char="•"/>
            </a:pPr>
            <a:r>
              <a:rPr lang="zh-CN" altLang="en-US" sz="2800" dirty="0">
                <a:latin typeface="Segoe UI" panose="020B0502040204020203" pitchFamily="34" charset="0"/>
                <a:ea typeface="等线" panose="02010600030101010101" pitchFamily="2" charset="-122"/>
              </a:rPr>
              <a:t>当处理器处在线程状态下时，既可以使用特权级，也可以使用用户级</a:t>
            </a:r>
            <a:endParaRPr lang="en-US" altLang="zh-CN" sz="2800" dirty="0">
              <a:latin typeface="Segoe UI" panose="020B0502040204020203" pitchFamily="34" charset="0"/>
              <a:ea typeface="等线" panose="02010600030101010101" pitchFamily="2" charset="-122"/>
            </a:endParaRPr>
          </a:p>
          <a:p>
            <a:pPr marL="342900" indent="-342900">
              <a:buFont typeface="Arial" panose="020B0604020202020204" pitchFamily="34" charset="0"/>
              <a:buChar char="•"/>
            </a:pPr>
            <a:r>
              <a:rPr lang="zh-CN" altLang="en-US" sz="2800" dirty="0">
                <a:latin typeface="Segoe UI" panose="020B0502040204020203" pitchFamily="34" charset="0"/>
                <a:ea typeface="等线" panose="02010600030101010101" pitchFamily="2" charset="-122"/>
              </a:rPr>
              <a:t>handler 模式总是使用特权级</a:t>
            </a:r>
            <a:endParaRPr lang="en-US" altLang="zh-CN" sz="2800" dirty="0">
              <a:latin typeface="Segoe UI" panose="020B0502040204020203" pitchFamily="34" charset="0"/>
              <a:ea typeface="等线" panose="02010600030101010101" pitchFamily="2" charset="-122"/>
            </a:endParaRPr>
          </a:p>
          <a:p>
            <a:pPr marL="342900" indent="-342900">
              <a:buFont typeface="Arial" panose="020B0604020202020204" pitchFamily="34" charset="0"/>
              <a:buChar char="•"/>
            </a:pPr>
            <a:r>
              <a:rPr lang="zh-CN" altLang="en-US" sz="2800" dirty="0">
                <a:latin typeface="Segoe UI" panose="020B0502040204020203" pitchFamily="34" charset="0"/>
                <a:ea typeface="等线" panose="02010600030101010101" pitchFamily="2" charset="-122"/>
              </a:rPr>
              <a:t>在复位后，处理器进入线程模式（特权级）</a:t>
            </a:r>
          </a:p>
          <a:p>
            <a:pPr marL="342900" indent="-342900">
              <a:buFont typeface="Arial" panose="020B0604020202020204" pitchFamily="34" charset="0"/>
              <a:buChar char="•"/>
            </a:pPr>
            <a:r>
              <a:rPr lang="zh-CN" altLang="en-US" sz="2800" dirty="0">
                <a:latin typeface="Segoe UI" panose="020B0502040204020203" pitchFamily="34" charset="0"/>
                <a:ea typeface="等线" panose="02010600030101010101" pitchFamily="2" charset="-122"/>
              </a:rPr>
              <a:t>在特权级下的代码可以通过置位CONTROL寄存器来进入用户级线程模式</a:t>
            </a:r>
            <a:endParaRPr lang="en-US" altLang="zh-CN" sz="2800" dirty="0">
              <a:latin typeface="Segoe UI" panose="020B0502040204020203" pitchFamily="34" charset="0"/>
              <a:ea typeface="等线" panose="02010600030101010101" pitchFamily="2" charset="-122"/>
            </a:endParaRPr>
          </a:p>
          <a:p>
            <a:pPr marL="342900" indent="-342900">
              <a:buFont typeface="Arial" panose="020B0604020202020204" pitchFamily="34" charset="0"/>
              <a:buChar char="•"/>
            </a:pPr>
            <a:r>
              <a:rPr lang="zh-CN" altLang="en-US" sz="2800" dirty="0">
                <a:latin typeface="Segoe UI" panose="020B0502040204020203" pitchFamily="34" charset="0"/>
                <a:ea typeface="等线" panose="02010600030101010101" pitchFamily="2" charset="-122"/>
              </a:rPr>
              <a:t>不管产生了任何异常</a:t>
            </a:r>
            <a:r>
              <a:rPr lang="en-US" altLang="zh-CN" sz="2800" dirty="0">
                <a:latin typeface="Segoe UI" panose="020B0502040204020203" pitchFamily="34" charset="0"/>
                <a:ea typeface="等线" panose="02010600030101010101" pitchFamily="2" charset="-122"/>
              </a:rPr>
              <a:t>/</a:t>
            </a:r>
            <a:r>
              <a:rPr lang="zh-CN" altLang="en-US" sz="2800" dirty="0">
                <a:latin typeface="Segoe UI" panose="020B0502040204020203" pitchFamily="34" charset="0"/>
                <a:ea typeface="等线" panose="02010600030101010101" pitchFamily="2" charset="-122"/>
              </a:rPr>
              <a:t>中断，处理器都切换到</a:t>
            </a:r>
            <a:r>
              <a:rPr lang="en-US" altLang="zh-CN" sz="2800" dirty="0">
                <a:latin typeface="Segoe UI" panose="020B0502040204020203" pitchFamily="34" charset="0"/>
                <a:ea typeface="等线" panose="02010600030101010101" pitchFamily="2" charset="-122"/>
              </a:rPr>
              <a:t>handler</a:t>
            </a:r>
            <a:r>
              <a:rPr lang="zh-CN" altLang="en-US" sz="2800" dirty="0">
                <a:latin typeface="Segoe UI" panose="020B0502040204020203" pitchFamily="34" charset="0"/>
                <a:ea typeface="等线" panose="02010600030101010101" pitchFamily="2" charset="-122"/>
              </a:rPr>
              <a:t>模式来运行处理程序。从异常</a:t>
            </a:r>
            <a:r>
              <a:rPr lang="en-US" altLang="zh-CN" sz="2800" dirty="0">
                <a:latin typeface="Segoe UI" panose="020B0502040204020203" pitchFamily="34" charset="0"/>
                <a:ea typeface="等线" panose="02010600030101010101" pitchFamily="2" charset="-122"/>
              </a:rPr>
              <a:t>/</a:t>
            </a:r>
            <a:r>
              <a:rPr lang="zh-CN" altLang="en-US" sz="2800" dirty="0">
                <a:latin typeface="Segoe UI" panose="020B0502040204020203" pitchFamily="34" charset="0"/>
                <a:ea typeface="等线" panose="02010600030101010101" pitchFamily="2" charset="-122"/>
              </a:rPr>
              <a:t>中断返回后，处理器将返回到产生异常</a:t>
            </a:r>
            <a:r>
              <a:rPr lang="en-US" altLang="zh-CN" sz="2800" dirty="0">
                <a:latin typeface="Segoe UI" panose="020B0502040204020203" pitchFamily="34" charset="0"/>
                <a:ea typeface="等线" panose="02010600030101010101" pitchFamily="2" charset="-122"/>
              </a:rPr>
              <a:t>/</a:t>
            </a:r>
            <a:r>
              <a:rPr lang="zh-CN" altLang="en-US" sz="2800" dirty="0">
                <a:latin typeface="Segoe UI" panose="020B0502040204020203" pitchFamily="34" charset="0"/>
                <a:ea typeface="等线" panose="02010600030101010101" pitchFamily="2" charset="-122"/>
              </a:rPr>
              <a:t>中断前所处的模式</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4"/>
          <p:cNvSpPr>
            <a:spLocks noGrp="1"/>
          </p:cNvSpPr>
          <p:nvPr>
            <p:ph type="title" idx="4294967295"/>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sym typeface="+mn-ea"/>
              </a:rPr>
              <a:t>ARM</a:t>
            </a:r>
            <a:r>
              <a:rPr lang="zh-CN" altLang="en-US" dirty="0">
                <a:latin typeface="Segoe UI" panose="020B0502040204020203" pitchFamily="34" charset="0"/>
                <a:ea typeface="等线" panose="02010600030101010101" pitchFamily="2" charset="-122"/>
                <a:sym typeface="+mn-ea"/>
              </a:rPr>
              <a:t>处理器运行模式</a:t>
            </a:r>
            <a:endParaRPr lang="zh-CN" altLang="en-US" dirty="0">
              <a:latin typeface="Segoe UI" panose="020B0502040204020203" pitchFamily="34" charset="0"/>
              <a:ea typeface="等线" panose="02010600030101010101" pitchFamily="2" charset="-122"/>
            </a:endParaRPr>
          </a:p>
        </p:txBody>
      </p:sp>
      <p:sp>
        <p:nvSpPr>
          <p:cNvPr id="13314" name="Rectangle 3"/>
          <p:cNvSpPr>
            <a:spLocks noGrp="1"/>
          </p:cNvSpPr>
          <p:nvPr>
            <p:ph type="body" idx="4294967295"/>
          </p:nvPr>
        </p:nvSpPr>
        <p:spPr>
          <a:xfrm>
            <a:off x="1981200" y="1371600"/>
            <a:ext cx="8305800" cy="5181600"/>
          </a:xfrm>
        </p:spPr>
        <p:txBody>
          <a:bodyPr vert="horz" wrap="square" lIns="91440" tIns="45720" rIns="91440" bIns="45720" anchor="t" anchorCtr="0"/>
          <a:lstStyle/>
          <a:p>
            <a:pPr eaLnBrk="1" hangingPunct="1">
              <a:buNone/>
            </a:pPr>
            <a:endParaRPr lang="zh-CN" altLang="en-US" sz="2800" dirty="0"/>
          </a:p>
          <a:p>
            <a:pPr eaLnBrk="1" hangingPunct="1">
              <a:buNone/>
            </a:pPr>
            <a:endParaRPr lang="en-US" altLang="zh-CN" sz="2800" dirty="0"/>
          </a:p>
        </p:txBody>
      </p:sp>
      <p:sp>
        <p:nvSpPr>
          <p:cNvPr id="5" name="文本框 4"/>
          <p:cNvSpPr txBox="1"/>
          <p:nvPr/>
        </p:nvSpPr>
        <p:spPr>
          <a:xfrm>
            <a:off x="259080" y="1417638"/>
            <a:ext cx="4784260" cy="3194721"/>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lang="en-US" altLang="zh-CN" sz="2800" dirty="0">
                <a:solidFill>
                  <a:schemeClr val="accent2"/>
                </a:solidFill>
                <a:latin typeface="Segoe UI" panose="020B0502040204020203" pitchFamily="34" charset="0"/>
                <a:ea typeface="等线" panose="02010600030101010101" pitchFamily="2" charset="-122"/>
              </a:rPr>
              <a:t>CONTROL</a:t>
            </a:r>
            <a:r>
              <a:rPr lang="zh-CN" altLang="en-US" sz="2800" dirty="0">
                <a:solidFill>
                  <a:schemeClr val="accent2"/>
                </a:solidFill>
                <a:latin typeface="Segoe UI" panose="020B0502040204020203" pitchFamily="34" charset="0"/>
                <a:ea typeface="等线" panose="02010600030101010101" pitchFamily="2" charset="-122"/>
              </a:rPr>
              <a:t>寄存器</a:t>
            </a:r>
          </a:p>
          <a:p>
            <a:pPr marL="0" marR="0" lvl="0" indent="0" algn="l" defTabSz="914400" rtl="0" eaLnBrk="1" fontAlgn="base" latinLnBrk="0" hangingPunct="1">
              <a:lnSpc>
                <a:spcPct val="100000"/>
              </a:lnSpc>
              <a:spcBef>
                <a:spcPct val="20000"/>
              </a:spcBef>
              <a:spcAft>
                <a:spcPct val="0"/>
              </a:spcAft>
              <a:buClrTx/>
              <a:buSzTx/>
              <a:buFontTx/>
              <a:buNone/>
              <a:defRPr/>
            </a:pPr>
            <a:r>
              <a:rPr lang="zh-CN" altLang="en-US" sz="2800" noProof="1">
                <a:latin typeface="Segoe UI" panose="020B0502040204020203" pitchFamily="34" charset="0"/>
                <a:ea typeface="等线" panose="02010600030101010101" pitchFamily="2" charset="-122"/>
              </a:rPr>
              <a:t>控制寄存器有两个用途，其一用于定义特权级别，其二用于选择当前使用哪个堆栈指针。其中</a:t>
            </a:r>
            <a:r>
              <a:rPr lang="zh-CN" altLang="en-US" sz="2800" noProof="1">
                <a:latin typeface="Segoe UI" panose="020B0502040204020203" pitchFamily="34" charset="0"/>
                <a:ea typeface="等线" panose="02010600030101010101" pitchFamily="2" charset="-122"/>
                <a:sym typeface="+mn-ea"/>
              </a:rPr>
              <a:t>CONTROL[0]用于定义特权级别</a:t>
            </a:r>
          </a:p>
          <a:p>
            <a:endParaRPr lang="zh-CN" altLang="en-US" sz="2800" dirty="0">
              <a:latin typeface="Segoe UI" panose="020B0502040204020203" pitchFamily="34" charset="0"/>
              <a:ea typeface="等线" panose="02010600030101010101" pitchFamily="2" charset="-122"/>
            </a:endParaRPr>
          </a:p>
        </p:txBody>
      </p:sp>
      <p:pic>
        <p:nvPicPr>
          <p:cNvPr id="6" name="图片 1"/>
          <p:cNvPicPr>
            <a:picLocks noChangeAspect="1"/>
          </p:cNvPicPr>
          <p:nvPr/>
        </p:nvPicPr>
        <p:blipFill>
          <a:blip r:embed="rId3"/>
          <a:stretch>
            <a:fillRect/>
          </a:stretch>
        </p:blipFill>
        <p:spPr>
          <a:xfrm>
            <a:off x="5139412" y="1785143"/>
            <a:ext cx="6442988" cy="2207737"/>
          </a:xfrm>
          <a:prstGeom prst="rect">
            <a:avLst/>
          </a:prstGeom>
          <a:noFill/>
          <a:ln w="9525">
            <a:noFill/>
          </a:ln>
        </p:spPr>
      </p:pic>
      <p:sp>
        <p:nvSpPr>
          <p:cNvPr id="7" name="文本框 2"/>
          <p:cNvSpPr txBox="1"/>
          <p:nvPr/>
        </p:nvSpPr>
        <p:spPr>
          <a:xfrm>
            <a:off x="259080" y="4681876"/>
            <a:ext cx="11323320" cy="1384995"/>
          </a:xfrm>
          <a:prstGeom prst="rect">
            <a:avLst/>
          </a:prstGeom>
          <a:noFill/>
          <a:ln w="9525">
            <a:noFill/>
          </a:ln>
        </p:spPr>
        <p:txBody>
          <a:bodyPr wrap="square" anchor="t" anchorCtr="0">
            <a:spAutoFit/>
          </a:bodyPr>
          <a:lstStyle/>
          <a:p>
            <a:pPr marL="457200" indent="-457200">
              <a:buFont typeface="Arial" panose="020B0604020202020204" pitchFamily="34" charset="0"/>
              <a:buChar char="•"/>
            </a:pPr>
            <a:r>
              <a:rPr lang="zh-CN" altLang="en-US" sz="2800" dirty="0">
                <a:latin typeface="Segoe UI" panose="020B0502040204020203" pitchFamily="34" charset="0"/>
                <a:ea typeface="等线" panose="02010600030101010101" pitchFamily="2" charset="-122"/>
              </a:rPr>
              <a:t>仅当在特权级下允许的代码才允许写该位</a:t>
            </a:r>
            <a:endParaRPr lang="en-US" altLang="zh-CN" sz="2800" dirty="0">
              <a:latin typeface="Segoe UI" panose="020B0502040204020203" pitchFamily="34" charset="0"/>
              <a:ea typeface="等线" panose="02010600030101010101" pitchFamily="2" charset="-122"/>
            </a:endParaRPr>
          </a:p>
          <a:p>
            <a:pPr marL="457200" indent="-457200">
              <a:buFont typeface="Arial" panose="020B0604020202020204" pitchFamily="34" charset="0"/>
              <a:buChar char="•"/>
            </a:pPr>
            <a:r>
              <a:rPr lang="zh-CN" altLang="en-US" sz="2800" dirty="0">
                <a:latin typeface="Segoe UI" panose="020B0502040204020203" pitchFamily="34" charset="0"/>
                <a:ea typeface="等线" panose="02010600030101010101" pitchFamily="2" charset="-122"/>
              </a:rPr>
              <a:t>一旦处理器切换到用户级，唯一返回特权级的途径就是触发异常</a:t>
            </a:r>
            <a:r>
              <a:rPr lang="en-US" altLang="zh-CN" sz="2800" dirty="0">
                <a:latin typeface="Segoe UI" panose="020B0502040204020203" pitchFamily="34" charset="0"/>
                <a:ea typeface="等线" panose="02010600030101010101" pitchFamily="2" charset="-122"/>
              </a:rPr>
              <a:t>/</a:t>
            </a:r>
            <a:r>
              <a:rPr lang="zh-CN" altLang="en-US" sz="2800" dirty="0">
                <a:latin typeface="Segoe UI" panose="020B0502040204020203" pitchFamily="34" charset="0"/>
                <a:ea typeface="等线" panose="02010600030101010101" pitchFamily="2" charset="-122"/>
              </a:rPr>
              <a:t>中断（包括软中断），再由处理程序改写该位</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4"/>
          <p:cNvSpPr>
            <a:spLocks noGrp="1"/>
          </p:cNvSpPr>
          <p:nvPr>
            <p:ph type="title" idx="4294967295"/>
          </p:nvPr>
        </p:nvSpPr>
        <p:spPr/>
        <p:txBody>
          <a:bodyPr vert="horz" wrap="square" lIns="91440" tIns="45720" rIns="91440" bIns="45720" anchor="ctr" anchorCtr="0"/>
          <a:lstStyle/>
          <a:p>
            <a:pPr eaLnBrk="1" hangingPunct="1"/>
            <a:r>
              <a:rPr lang="zh-CN" altLang="en-US" dirty="0">
                <a:latin typeface="Segoe UI" panose="020B0502040204020203" pitchFamily="34" charset="0"/>
                <a:ea typeface="等线" panose="02010600030101010101" pitchFamily="2" charset="-122"/>
              </a:rPr>
              <a:t>运行模式切换</a:t>
            </a:r>
          </a:p>
        </p:txBody>
      </p:sp>
      <p:sp>
        <p:nvSpPr>
          <p:cNvPr id="13314" name="Rectangle 3"/>
          <p:cNvSpPr>
            <a:spLocks noGrp="1"/>
          </p:cNvSpPr>
          <p:nvPr>
            <p:ph type="body" idx="4294967295"/>
          </p:nvPr>
        </p:nvSpPr>
        <p:spPr>
          <a:xfrm>
            <a:off x="1981200" y="1371600"/>
            <a:ext cx="8305800" cy="5181600"/>
          </a:xfrm>
        </p:spPr>
        <p:txBody>
          <a:bodyPr vert="horz" wrap="square" lIns="91440" tIns="45720" rIns="91440" bIns="45720" anchor="t" anchorCtr="0"/>
          <a:lstStyle/>
          <a:p>
            <a:pPr eaLnBrk="1" hangingPunct="1">
              <a:buNone/>
            </a:pPr>
            <a:endParaRPr lang="zh-CN" altLang="en-US" sz="2800" dirty="0"/>
          </a:p>
          <a:p>
            <a:pPr eaLnBrk="1" hangingPunct="1">
              <a:buNone/>
            </a:pPr>
            <a:endParaRPr lang="en-US" altLang="zh-CN" sz="2800" dirty="0"/>
          </a:p>
        </p:txBody>
      </p:sp>
      <p:pic>
        <p:nvPicPr>
          <p:cNvPr id="13315" name="图片 1"/>
          <p:cNvPicPr>
            <a:picLocks noChangeAspect="1"/>
          </p:cNvPicPr>
          <p:nvPr/>
        </p:nvPicPr>
        <p:blipFill>
          <a:blip r:embed="rId3"/>
          <a:stretch>
            <a:fillRect/>
          </a:stretch>
        </p:blipFill>
        <p:spPr>
          <a:xfrm>
            <a:off x="1606110" y="1800111"/>
            <a:ext cx="8604690" cy="3984869"/>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4"/>
          <p:cNvSpPr>
            <a:spLocks noGrp="1"/>
          </p:cNvSpPr>
          <p:nvPr>
            <p:ph type="title" idx="4294967295"/>
          </p:nvPr>
        </p:nvSpPr>
        <p:spPr/>
        <p:txBody>
          <a:bodyPr vert="horz" wrap="square" lIns="91440" tIns="45720" rIns="91440" bIns="45720" anchor="ctr" anchorCtr="0"/>
          <a:lstStyle/>
          <a:p>
            <a:pPr eaLnBrk="1" hangingPunct="1"/>
            <a:r>
              <a:rPr lang="zh-CN" altLang="en-US" dirty="0">
                <a:latin typeface="Segoe UI" panose="020B0502040204020203" pitchFamily="34" charset="0"/>
                <a:ea typeface="等线" panose="02010600030101010101" pitchFamily="2" charset="-122"/>
              </a:rPr>
              <a:t>运行模式切换</a:t>
            </a:r>
          </a:p>
        </p:txBody>
      </p:sp>
      <p:sp>
        <p:nvSpPr>
          <p:cNvPr id="13314" name="Rectangle 3"/>
          <p:cNvSpPr>
            <a:spLocks noGrp="1"/>
          </p:cNvSpPr>
          <p:nvPr>
            <p:ph type="body" idx="4294967295"/>
          </p:nvPr>
        </p:nvSpPr>
        <p:spPr>
          <a:xfrm>
            <a:off x="1981200" y="1371600"/>
            <a:ext cx="8305800" cy="5181600"/>
          </a:xfrm>
        </p:spPr>
        <p:txBody>
          <a:bodyPr vert="horz" wrap="square" lIns="91440" tIns="45720" rIns="91440" bIns="45720" anchor="t" anchorCtr="0"/>
          <a:lstStyle/>
          <a:p>
            <a:pPr eaLnBrk="1" hangingPunct="1">
              <a:buNone/>
            </a:pPr>
            <a:endParaRPr lang="zh-CN" altLang="en-US" sz="2800" dirty="0"/>
          </a:p>
          <a:p>
            <a:pPr eaLnBrk="1" hangingPunct="1">
              <a:buNone/>
            </a:pPr>
            <a:endParaRPr lang="en-US" altLang="zh-CN" sz="2800" dirty="0"/>
          </a:p>
        </p:txBody>
      </p:sp>
      <p:pic>
        <p:nvPicPr>
          <p:cNvPr id="13318" name="图片 4"/>
          <p:cNvPicPr>
            <a:picLocks noChangeAspect="1"/>
          </p:cNvPicPr>
          <p:nvPr/>
        </p:nvPicPr>
        <p:blipFill>
          <a:blip r:embed="rId3"/>
          <a:stretch>
            <a:fillRect/>
          </a:stretch>
        </p:blipFill>
        <p:spPr>
          <a:xfrm>
            <a:off x="101567" y="2202025"/>
            <a:ext cx="11988866" cy="3088821"/>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p:cNvSpPr>
            <a:spLocks noGrp="1"/>
          </p:cNvSpPr>
          <p:nvPr>
            <p:ph type="title"/>
          </p:nvPr>
        </p:nvSpPr>
        <p:spPr/>
        <p:txBody>
          <a:bodyPr vert="horz" wrap="square" lIns="91440" tIns="45720" rIns="91440" bIns="45720" anchor="ctr" anchorCtr="0"/>
          <a:lstStyle/>
          <a:p>
            <a:br>
              <a:rPr lang="en-US" altLang="zh-CN" noProof="0" dirty="0">
                <a:ln>
                  <a:noFill/>
                </a:ln>
                <a:effectLst/>
                <a:uLnTx/>
                <a:uFillTx/>
                <a:latin typeface="Segoe UI" panose="020B0502040204020203" pitchFamily="34" charset="0"/>
                <a:ea typeface="等线" panose="02010600030101010101" pitchFamily="2" charset="-122"/>
                <a:sym typeface="+mn-ea"/>
              </a:rPr>
            </a:br>
            <a:r>
              <a:rPr lang="en-US" altLang="zh-CN" noProof="0" dirty="0">
                <a:ln>
                  <a:noFill/>
                </a:ln>
                <a:effectLst/>
                <a:uLnTx/>
                <a:uFillTx/>
                <a:latin typeface="Segoe UI" panose="020B0502040204020203" pitchFamily="34" charset="0"/>
                <a:ea typeface="等线" panose="02010600030101010101" pitchFamily="2" charset="-122"/>
                <a:sym typeface="+mn-ea"/>
              </a:rPr>
              <a:t>1.</a:t>
            </a:r>
            <a:r>
              <a:rPr lang="zh-CN" altLang="en-US" noProof="0" dirty="0">
                <a:ln>
                  <a:noFill/>
                </a:ln>
                <a:effectLst/>
                <a:uLnTx/>
                <a:uFillTx/>
                <a:latin typeface="Segoe UI" panose="020B0502040204020203" pitchFamily="34" charset="0"/>
                <a:ea typeface="等线" panose="02010600030101010101" pitchFamily="2" charset="-122"/>
                <a:sym typeface="+mn-ea"/>
              </a:rPr>
              <a:t> 嵌入式实时操作系统开发环境的建立</a:t>
            </a:r>
            <a:br>
              <a:rPr lang="zh-CN" altLang="en-US" noProof="0" dirty="0">
                <a:ln>
                  <a:noFill/>
                </a:ln>
                <a:effectLst/>
                <a:uLnTx/>
                <a:uFillTx/>
                <a:latin typeface="Segoe UI" panose="020B0502040204020203" pitchFamily="34" charset="0"/>
                <a:ea typeface="等线" panose="02010600030101010101" pitchFamily="2" charset="-122"/>
                <a:sym typeface="+mn-ea"/>
              </a:rPr>
            </a:br>
            <a:endParaRPr lang="zh-CN" altLang="en-US" dirty="0">
              <a:latin typeface="Segoe UI" panose="020B0502040204020203" pitchFamily="34" charset="0"/>
              <a:ea typeface="等线" panose="02010600030101010101" pitchFamily="2" charset="-122"/>
            </a:endParaRPr>
          </a:p>
        </p:txBody>
      </p:sp>
      <p:sp>
        <p:nvSpPr>
          <p:cNvPr id="10242" name="内容占位符 2"/>
          <p:cNvSpPr>
            <a:spLocks noGrp="1"/>
          </p:cNvSpPr>
          <p:nvPr>
            <p:ph idx="1"/>
          </p:nvPr>
        </p:nvSpPr>
        <p:spPr/>
        <p:txBody>
          <a:bodyPr vert="horz" wrap="square" lIns="91440" tIns="45720" rIns="91440" bIns="45720" anchor="t" anchorCtr="0"/>
          <a:lstStyle/>
          <a:p>
            <a:r>
              <a:rPr lang="zh-CN" altLang="en-US" dirty="0">
                <a:latin typeface="Segoe UI" panose="020B0502040204020203" pitchFamily="34" charset="0"/>
                <a:ea typeface="等线" panose="02010600030101010101" pitchFamily="2" charset="-122"/>
              </a:rPr>
              <a:t>认识实验设备</a:t>
            </a:r>
            <a:endParaRPr lang="en-US" altLang="zh-CN" dirty="0">
              <a:latin typeface="Segoe UI" panose="020B0502040204020203" pitchFamily="34" charset="0"/>
              <a:ea typeface="等线" panose="02010600030101010101" pitchFamily="2" charset="-122"/>
            </a:endParaRPr>
          </a:p>
          <a:p>
            <a:r>
              <a:rPr lang="zh-CN" altLang="en-US" dirty="0">
                <a:latin typeface="Segoe UI" panose="020B0502040204020203" pitchFamily="34" charset="0"/>
                <a:ea typeface="等线" panose="02010600030101010101" pitchFamily="2" charset="-122"/>
              </a:rPr>
              <a:t>搭建本次实验的开发环境</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idx="4294967295"/>
          </p:nvPr>
        </p:nvSpPr>
        <p:spPr/>
        <p:txBody>
          <a:bodyPr vert="horz" wrap="square" lIns="91440" tIns="45720" rIns="91440" bIns="45720" anchor="ctr" anchorCtr="0"/>
          <a:lstStyle/>
          <a:p>
            <a:pPr eaLnBrk="1" hangingPunct="1"/>
            <a:r>
              <a:rPr lang="zh-CN" altLang="en-US" dirty="0">
                <a:latin typeface="Segoe UI" panose="020B0502040204020203" pitchFamily="34" charset="0"/>
                <a:ea typeface="等线" panose="02010600030101010101" pitchFamily="2" charset="-122"/>
              </a:rPr>
              <a:t>寄存器</a:t>
            </a:r>
          </a:p>
        </p:txBody>
      </p:sp>
      <p:pic>
        <p:nvPicPr>
          <p:cNvPr id="2" name="内容占位符 1"/>
          <p:cNvPicPr>
            <a:picLocks noGrp="1" noChangeAspect="1"/>
          </p:cNvPicPr>
          <p:nvPr>
            <p:ph idx="4294967295"/>
            <p:custDataLst>
              <p:tags r:id="rId1"/>
            </p:custDataLst>
          </p:nvPr>
        </p:nvPicPr>
        <p:blipFill>
          <a:blip r:embed="rId4"/>
          <a:stretch>
            <a:fillRect/>
          </a:stretch>
        </p:blipFill>
        <p:spPr>
          <a:xfrm>
            <a:off x="2970530" y="1523365"/>
            <a:ext cx="6097905" cy="45262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idx="4294967295"/>
          </p:nvPr>
        </p:nvSpPr>
        <p:spPr/>
        <p:txBody>
          <a:bodyPr vert="horz" wrap="square" lIns="91440" tIns="45720" rIns="91440" bIns="45720" anchor="ctr" anchorCtr="0"/>
          <a:lstStyle/>
          <a:p>
            <a:pPr eaLnBrk="1" hangingPunct="1"/>
            <a:r>
              <a:rPr lang="zh-CN" altLang="en-US" dirty="0">
                <a:latin typeface="Segoe UI" panose="020B0502040204020203" pitchFamily="34" charset="0"/>
                <a:ea typeface="等线" panose="02010600030101010101" pitchFamily="2" charset="-122"/>
              </a:rPr>
              <a:t>特殊功能寄存器</a:t>
            </a:r>
          </a:p>
        </p:txBody>
      </p:sp>
      <p:pic>
        <p:nvPicPr>
          <p:cNvPr id="3" name="图片 2"/>
          <p:cNvPicPr>
            <a:picLocks noChangeAspect="1"/>
          </p:cNvPicPr>
          <p:nvPr/>
        </p:nvPicPr>
        <p:blipFill>
          <a:blip r:embed="rId3"/>
          <a:stretch>
            <a:fillRect/>
          </a:stretch>
        </p:blipFill>
        <p:spPr>
          <a:xfrm>
            <a:off x="2202025" y="1224597"/>
            <a:ext cx="7679132" cy="2513451"/>
          </a:xfrm>
          <a:prstGeom prst="rect">
            <a:avLst/>
          </a:prstGeom>
        </p:spPr>
      </p:pic>
      <p:pic>
        <p:nvPicPr>
          <p:cNvPr id="4" name="图片 3"/>
          <p:cNvPicPr>
            <a:picLocks noChangeAspect="1"/>
          </p:cNvPicPr>
          <p:nvPr/>
        </p:nvPicPr>
        <p:blipFill>
          <a:blip r:embed="rId4"/>
          <a:stretch>
            <a:fillRect/>
          </a:stretch>
        </p:blipFill>
        <p:spPr>
          <a:xfrm>
            <a:off x="1047561" y="3738048"/>
            <a:ext cx="9779261" cy="301845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p:txBody>
          <a:bodyPr vert="horz" wrap="square" lIns="91440" tIns="45720" rIns="91440" bIns="45720" anchor="ctr" anchorCtr="0"/>
          <a:lstStyle/>
          <a:p>
            <a:pPr eaLnBrk="1" hangingPunct="1"/>
            <a:r>
              <a:rPr lang="zh-CN" altLang="en-US" dirty="0">
                <a:latin typeface="Segoe UI" panose="020B0502040204020203" pitchFamily="34" charset="0"/>
                <a:ea typeface="等线" panose="02010600030101010101" pitchFamily="2" charset="-122"/>
              </a:rPr>
              <a:t>函数调用</a:t>
            </a:r>
          </a:p>
        </p:txBody>
      </p:sp>
      <p:sp>
        <p:nvSpPr>
          <p:cNvPr id="17410" name="内容占位符 2"/>
          <p:cNvSpPr>
            <a:spLocks noGrp="1"/>
          </p:cNvSpPr>
          <p:nvPr>
            <p:ph idx="1"/>
          </p:nvPr>
        </p:nvSpPr>
        <p:spPr/>
        <p:txBody>
          <a:bodyPr vert="horz" wrap="square" lIns="91440" tIns="45720" rIns="91440" bIns="45720" anchor="t" anchorCtr="0"/>
          <a:lstStyle/>
          <a:p>
            <a:pPr eaLnBrk="1" hangingPunct="1"/>
            <a:r>
              <a:rPr lang="en-US" altLang="zh-CN" dirty="0">
                <a:latin typeface="Segoe UI" panose="020B0502040204020203" pitchFamily="34" charset="0"/>
                <a:ea typeface="等线" panose="02010600030101010101" pitchFamily="2" charset="-122"/>
              </a:rPr>
              <a:t>int</a:t>
            </a:r>
            <a:r>
              <a:rPr lang="zh-CN" altLang="en-US" dirty="0">
                <a:latin typeface="Segoe UI" panose="020B0502040204020203" pitchFamily="34" charset="0"/>
                <a:ea typeface="等线" panose="02010600030101010101" pitchFamily="2" charset="-122"/>
              </a:rPr>
              <a:t> </a:t>
            </a:r>
            <a:r>
              <a:rPr lang="en-US" altLang="zh-CN" dirty="0">
                <a:latin typeface="Segoe UI" panose="020B0502040204020203" pitchFamily="34" charset="0"/>
                <a:ea typeface="等线" panose="02010600030101010101" pitchFamily="2" charset="-122"/>
              </a:rPr>
              <a:t>Function</a:t>
            </a:r>
            <a:r>
              <a:rPr lang="zh-CN" altLang="en-US" dirty="0">
                <a:latin typeface="Segoe UI" panose="020B0502040204020203" pitchFamily="34" charset="0"/>
                <a:ea typeface="等线" panose="02010600030101010101" pitchFamily="2" charset="-122"/>
              </a:rPr>
              <a:t>（</a:t>
            </a:r>
            <a:r>
              <a:rPr lang="en-US" altLang="zh-CN" dirty="0">
                <a:latin typeface="Segoe UI" panose="020B0502040204020203" pitchFamily="34" charset="0"/>
                <a:ea typeface="等线" panose="02010600030101010101" pitchFamily="2" charset="-122"/>
              </a:rPr>
              <a:t>int</a:t>
            </a:r>
            <a:r>
              <a:rPr lang="zh-CN" altLang="en-US" dirty="0">
                <a:latin typeface="Segoe UI" panose="020B0502040204020203" pitchFamily="34" charset="0"/>
                <a:ea typeface="等线" panose="02010600030101010101" pitchFamily="2" charset="-122"/>
              </a:rPr>
              <a:t> </a:t>
            </a:r>
            <a:r>
              <a:rPr lang="en-US" altLang="zh-CN" dirty="0">
                <a:latin typeface="Segoe UI" panose="020B0502040204020203" pitchFamily="34" charset="0"/>
                <a:ea typeface="等线" panose="02010600030101010101" pitchFamily="2" charset="-122"/>
              </a:rPr>
              <a:t>param0</a:t>
            </a:r>
            <a:r>
              <a:rPr lang="zh-CN" altLang="en-US" dirty="0">
                <a:latin typeface="Segoe UI" panose="020B0502040204020203" pitchFamily="34" charset="0"/>
                <a:ea typeface="等线" panose="02010600030101010101" pitchFamily="2" charset="-122"/>
              </a:rPr>
              <a:t>，</a:t>
            </a:r>
            <a:r>
              <a:rPr lang="en-US" altLang="zh-CN" dirty="0">
                <a:latin typeface="Segoe UI" panose="020B0502040204020203" pitchFamily="34" charset="0"/>
                <a:ea typeface="等线" panose="02010600030101010101" pitchFamily="2" charset="-122"/>
              </a:rPr>
              <a:t>int</a:t>
            </a:r>
            <a:r>
              <a:rPr lang="zh-CN" altLang="en-US" dirty="0">
                <a:latin typeface="Segoe UI" panose="020B0502040204020203" pitchFamily="34" charset="0"/>
                <a:ea typeface="等线" panose="02010600030101010101" pitchFamily="2" charset="-122"/>
              </a:rPr>
              <a:t> </a:t>
            </a:r>
            <a:r>
              <a:rPr lang="en-US" altLang="zh-CN" dirty="0">
                <a:latin typeface="Segoe UI" panose="020B0502040204020203" pitchFamily="34" charset="0"/>
                <a:ea typeface="等线" panose="02010600030101010101" pitchFamily="2" charset="-122"/>
              </a:rPr>
              <a:t>param1</a:t>
            </a:r>
            <a:r>
              <a:rPr lang="zh-CN" altLang="en-US" dirty="0">
                <a:latin typeface="Segoe UI" panose="020B0502040204020203" pitchFamily="34" charset="0"/>
                <a:ea typeface="等线" panose="02010600030101010101" pitchFamily="2" charset="-122"/>
              </a:rPr>
              <a:t>）</a:t>
            </a:r>
            <a:endParaRPr lang="en-US" altLang="zh-CN" dirty="0">
              <a:latin typeface="Segoe UI" panose="020B0502040204020203" pitchFamily="34" charset="0"/>
              <a:ea typeface="等线" panose="02010600030101010101" pitchFamily="2" charset="-122"/>
            </a:endParaRPr>
          </a:p>
          <a:p>
            <a:pPr lvl="1" eaLnBrk="1" hangingPunct="1"/>
            <a:r>
              <a:rPr lang="zh-CN" altLang="en-US" dirty="0">
                <a:latin typeface="Segoe UI" panose="020B0502040204020203" pitchFamily="34" charset="0"/>
                <a:ea typeface="等线" panose="02010600030101010101" pitchFamily="2" charset="-122"/>
              </a:rPr>
              <a:t>函数名称</a:t>
            </a:r>
            <a:endParaRPr lang="en-US" altLang="zh-CN" dirty="0">
              <a:latin typeface="Segoe UI" panose="020B0502040204020203" pitchFamily="34" charset="0"/>
              <a:ea typeface="等线" panose="02010600030101010101" pitchFamily="2" charset="-122"/>
            </a:endParaRPr>
          </a:p>
          <a:p>
            <a:pPr lvl="2" eaLnBrk="1" hangingPunct="1"/>
            <a:r>
              <a:rPr lang="zh-CN" altLang="en-US" dirty="0">
                <a:latin typeface="Segoe UI" panose="020B0502040204020203" pitchFamily="34" charset="0"/>
                <a:ea typeface="等线" panose="02010600030101010101" pitchFamily="2" charset="-122"/>
              </a:rPr>
              <a:t>跳转目标地址</a:t>
            </a:r>
            <a:endParaRPr lang="en-US" altLang="zh-CN" dirty="0">
              <a:latin typeface="Segoe UI" panose="020B0502040204020203" pitchFamily="34" charset="0"/>
              <a:ea typeface="等线" panose="02010600030101010101" pitchFamily="2" charset="-122"/>
            </a:endParaRPr>
          </a:p>
          <a:p>
            <a:pPr lvl="2" eaLnBrk="1" hangingPunct="1"/>
            <a:r>
              <a:rPr lang="zh-CN" altLang="en-US" dirty="0">
                <a:latin typeface="Segoe UI" panose="020B0502040204020203" pitchFamily="34" charset="0"/>
                <a:ea typeface="等线" panose="02010600030101010101" pitchFamily="2" charset="-122"/>
              </a:rPr>
              <a:t>标号</a:t>
            </a:r>
            <a:endParaRPr lang="en-US" altLang="zh-CN" dirty="0">
              <a:latin typeface="Segoe UI" panose="020B0502040204020203" pitchFamily="34" charset="0"/>
              <a:ea typeface="等线" panose="02010600030101010101" pitchFamily="2" charset="-122"/>
            </a:endParaRPr>
          </a:p>
          <a:p>
            <a:pPr lvl="1" eaLnBrk="1" hangingPunct="1"/>
            <a:r>
              <a:rPr lang="zh-CN" altLang="en-US" dirty="0">
                <a:latin typeface="Segoe UI" panose="020B0502040204020203" pitchFamily="34" charset="0"/>
                <a:ea typeface="等线" panose="02010600030101010101" pitchFamily="2" charset="-122"/>
              </a:rPr>
              <a:t>函数形参</a:t>
            </a:r>
            <a:endParaRPr lang="en-US" altLang="zh-CN" dirty="0">
              <a:latin typeface="Segoe UI" panose="020B0502040204020203" pitchFamily="34" charset="0"/>
              <a:ea typeface="等线" panose="02010600030101010101" pitchFamily="2" charset="-122"/>
            </a:endParaRPr>
          </a:p>
          <a:p>
            <a:pPr lvl="1" eaLnBrk="1" hangingPunct="1"/>
            <a:r>
              <a:rPr lang="zh-CN" altLang="en-US" dirty="0">
                <a:latin typeface="Segoe UI" panose="020B0502040204020203" pitchFamily="34" charset="0"/>
                <a:ea typeface="等线" panose="02010600030101010101" pitchFamily="2" charset="-122"/>
              </a:rPr>
              <a:t>函数返回值</a:t>
            </a:r>
            <a:endParaRPr lang="en-US" altLang="zh-CN" dirty="0">
              <a:latin typeface="Segoe UI" panose="020B0502040204020203" pitchFamily="34" charset="0"/>
              <a:ea typeface="等线" panose="02010600030101010101" pitchFamily="2" charset="-122"/>
            </a:endParaRPr>
          </a:p>
          <a:p>
            <a:pPr lvl="1" eaLnBrk="1" hangingPunct="1"/>
            <a:r>
              <a:rPr lang="zh-CN" altLang="en-US" dirty="0">
                <a:latin typeface="Segoe UI" panose="020B0502040204020203" pitchFamily="34" charset="0"/>
                <a:ea typeface="等线" panose="02010600030101010101" pitchFamily="2" charset="-122"/>
              </a:rPr>
              <a:t>局部变量</a:t>
            </a:r>
          </a:p>
          <a:p>
            <a:pPr eaLnBrk="1" hangingPunct="1"/>
            <a:endParaRPr lang="zh-CN" altLang="en-US" dirty="0">
              <a:latin typeface="Segoe UI" panose="020B0502040204020203" pitchFamily="34" charset="0"/>
              <a:ea typeface="等线"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ATPCS</a:t>
            </a:r>
            <a:r>
              <a:rPr lang="zh-CN" altLang="en-US" dirty="0">
                <a:latin typeface="Segoe UI" panose="020B0502040204020203" pitchFamily="34" charset="0"/>
                <a:ea typeface="等线" panose="02010600030101010101" pitchFamily="2" charset="-122"/>
              </a:rPr>
              <a:t>规则</a:t>
            </a:r>
          </a:p>
        </p:txBody>
      </p:sp>
      <p:pic>
        <p:nvPicPr>
          <p:cNvPr id="18434" name="Picture 2"/>
          <p:cNvPicPr>
            <a:picLocks noGrp="1" noChangeAspect="1"/>
          </p:cNvPicPr>
          <p:nvPr>
            <p:ph idx="1"/>
          </p:nvPr>
        </p:nvPicPr>
        <p:blipFill>
          <a:blip r:embed="rId2"/>
          <a:stretch>
            <a:fillRect/>
          </a:stretch>
        </p:blipFill>
        <p:spPr>
          <a:xfrm>
            <a:off x="2119313" y="1231900"/>
            <a:ext cx="7634287" cy="5016500"/>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ATPCS</a:t>
            </a:r>
            <a:r>
              <a:rPr lang="zh-CN" altLang="en-US" dirty="0">
                <a:latin typeface="Segoe UI" panose="020B0502040204020203" pitchFamily="34" charset="0"/>
                <a:ea typeface="等线" panose="02010600030101010101" pitchFamily="2" charset="-122"/>
              </a:rPr>
              <a:t>规则</a:t>
            </a:r>
          </a:p>
        </p:txBody>
      </p:sp>
      <p:graphicFrame>
        <p:nvGraphicFramePr>
          <p:cNvPr id="19458" name="内容占位符 19457"/>
          <p:cNvGraphicFramePr>
            <a:graphicFrameLocks noGrp="1"/>
          </p:cNvGraphicFramePr>
          <p:nvPr>
            <p:ph idx="1"/>
            <p:custDataLst>
              <p:tags r:id="rId1"/>
            </p:custDataLst>
            <p:extLst>
              <p:ext uri="{D42A27DB-BD31-4B8C-83A1-F6EECF244321}">
                <p14:modId xmlns:p14="http://schemas.microsoft.com/office/powerpoint/2010/main" val="1678114647"/>
              </p:ext>
            </p:extLst>
          </p:nvPr>
        </p:nvGraphicFramePr>
        <p:xfrm>
          <a:off x="429210" y="1600200"/>
          <a:ext cx="11383346" cy="4572000"/>
        </p:xfrm>
        <a:graphic>
          <a:graphicData uri="http://schemas.openxmlformats.org/drawingml/2006/table">
            <a:tbl>
              <a:tblPr/>
              <a:tblGrid>
                <a:gridCol w="1443120">
                  <a:extLst>
                    <a:ext uri="{9D8B030D-6E8A-4147-A177-3AD203B41FA5}">
                      <a16:colId xmlns:a16="http://schemas.microsoft.com/office/drawing/2014/main" val="20000"/>
                    </a:ext>
                  </a:extLst>
                </a:gridCol>
                <a:gridCol w="1383394">
                  <a:extLst>
                    <a:ext uri="{9D8B030D-6E8A-4147-A177-3AD203B41FA5}">
                      <a16:colId xmlns:a16="http://schemas.microsoft.com/office/drawing/2014/main" val="20001"/>
                    </a:ext>
                  </a:extLst>
                </a:gridCol>
                <a:gridCol w="1284140">
                  <a:extLst>
                    <a:ext uri="{9D8B030D-6E8A-4147-A177-3AD203B41FA5}">
                      <a16:colId xmlns:a16="http://schemas.microsoft.com/office/drawing/2014/main" val="20002"/>
                    </a:ext>
                  </a:extLst>
                </a:gridCol>
                <a:gridCol w="7272692">
                  <a:extLst>
                    <a:ext uri="{9D8B030D-6E8A-4147-A177-3AD203B41FA5}">
                      <a16:colId xmlns:a16="http://schemas.microsoft.com/office/drawing/2014/main" val="20003"/>
                    </a:ext>
                  </a:extLst>
                </a:gridCol>
              </a:tblGrid>
              <a:tr h="37147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a:buSzTx/>
                        <a:buNone/>
                      </a:pPr>
                      <a:r>
                        <a:rPr lang="zh-CN" altLang="en-US" sz="2400" b="1" dirty="0">
                          <a:solidFill>
                            <a:srgbClr val="FFFFFF"/>
                          </a:solidFill>
                          <a:latin typeface="Segoe UI" panose="020B0502040204020203" pitchFamily="34" charset="0"/>
                          <a:ea typeface="等线" panose="02010600030101010101" pitchFamily="2" charset="-122"/>
                        </a:rPr>
                        <a:t>寄存器</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BBE0E3"/>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a:buSzTx/>
                        <a:buNone/>
                      </a:pPr>
                      <a:r>
                        <a:rPr lang="zh-CN" altLang="en-US" sz="2400" b="1" dirty="0">
                          <a:solidFill>
                            <a:srgbClr val="FFFFFF"/>
                          </a:solidFill>
                          <a:latin typeface="Segoe UI" panose="020B0502040204020203" pitchFamily="34" charset="0"/>
                          <a:ea typeface="等线" panose="02010600030101010101" pitchFamily="2" charset="-122"/>
                        </a:rPr>
                        <a:t>别名</a:t>
                      </a:r>
                      <a:r>
                        <a:rPr lang="en-US" altLang="zh-CN" sz="2400" b="1" dirty="0">
                          <a:solidFill>
                            <a:srgbClr val="FFFFFF"/>
                          </a:solidFill>
                          <a:latin typeface="Segoe UI" panose="020B0502040204020203" pitchFamily="34" charset="0"/>
                          <a:ea typeface="等线" panose="02010600030101010101" pitchFamily="2" charset="-122"/>
                        </a:rPr>
                        <a:t>1</a:t>
                      </a:r>
                      <a:endParaRPr lang="zh-CN" altLang="en-US" sz="2400" b="1" dirty="0">
                        <a:solidFill>
                          <a:srgbClr val="FFFFFF"/>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BBE0E3"/>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a:buSzTx/>
                        <a:buNone/>
                      </a:pPr>
                      <a:r>
                        <a:rPr lang="zh-CN" altLang="en-US" sz="2400" b="1" dirty="0">
                          <a:solidFill>
                            <a:srgbClr val="FFFFFF"/>
                          </a:solidFill>
                          <a:latin typeface="Segoe UI" panose="020B0502040204020203" pitchFamily="34" charset="0"/>
                          <a:ea typeface="等线" panose="02010600030101010101" pitchFamily="2" charset="-122"/>
                        </a:rPr>
                        <a:t>别名</a:t>
                      </a:r>
                      <a:r>
                        <a:rPr lang="en-US" altLang="zh-CN" sz="2400" b="1" dirty="0">
                          <a:solidFill>
                            <a:srgbClr val="FFFFFF"/>
                          </a:solidFill>
                          <a:latin typeface="Segoe UI" panose="020B0502040204020203" pitchFamily="34" charset="0"/>
                          <a:ea typeface="等线" panose="02010600030101010101" pitchFamily="2" charset="-122"/>
                        </a:rPr>
                        <a:t>2</a:t>
                      </a:r>
                      <a:endParaRPr lang="zh-CN" altLang="en-US" sz="2400" b="1" dirty="0">
                        <a:solidFill>
                          <a:srgbClr val="FFFFFF"/>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BBE0E3"/>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a:buSzTx/>
                        <a:buNone/>
                      </a:pPr>
                      <a:r>
                        <a:rPr lang="zh-CN" altLang="en-US" sz="2400" b="1" dirty="0">
                          <a:solidFill>
                            <a:srgbClr val="FFFFFF"/>
                          </a:solidFill>
                          <a:latin typeface="Segoe UI" panose="020B0502040204020203" pitchFamily="34" charset="0"/>
                          <a:ea typeface="等线" panose="02010600030101010101" pitchFamily="2" charset="-122"/>
                        </a:rPr>
                        <a:t>用途</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BBE0E3"/>
                    </a:solidFill>
                  </a:tcPr>
                </a:tc>
                <a:extLst>
                  <a:ext uri="{0D108BD9-81ED-4DB2-BD59-A6C34878D82A}">
                    <a16:rowId xmlns:a16="http://schemas.microsoft.com/office/drawing/2014/main" val="10000"/>
                  </a:ext>
                </a:extLst>
              </a:tr>
              <a:tr h="369888">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R0-R3</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A1-A4</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endParaRPr lang="zh-CN" altLang="en-US" sz="240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zh-CN" altLang="en-US" sz="2400" dirty="0">
                          <a:solidFill>
                            <a:srgbClr val="000000"/>
                          </a:solidFill>
                          <a:latin typeface="Segoe UI" panose="020B0502040204020203" pitchFamily="34" charset="0"/>
                          <a:ea typeface="等线" panose="02010600030101010101" pitchFamily="2" charset="-122"/>
                        </a:rPr>
                        <a:t>参数寄存器，其中</a:t>
                      </a:r>
                      <a:r>
                        <a:rPr lang="en-US" altLang="zh-CN" sz="2400" dirty="0">
                          <a:solidFill>
                            <a:srgbClr val="000000"/>
                          </a:solidFill>
                          <a:latin typeface="Segoe UI" panose="020B0502040204020203" pitchFamily="34" charset="0"/>
                          <a:ea typeface="等线" panose="02010600030101010101" pitchFamily="2" charset="-122"/>
                        </a:rPr>
                        <a:t>R0</a:t>
                      </a:r>
                      <a:r>
                        <a:rPr lang="zh-CN" altLang="en-US" sz="2400" dirty="0">
                          <a:solidFill>
                            <a:srgbClr val="000000"/>
                          </a:solidFill>
                          <a:latin typeface="Segoe UI" panose="020B0502040204020203" pitchFamily="34" charset="0"/>
                          <a:ea typeface="等线" panose="02010600030101010101" pitchFamily="2" charset="-122"/>
                        </a:rPr>
                        <a:t>又被用作函数返回值寄存器</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37147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R4-R8</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V1-V5</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endParaRPr lang="zh-CN" altLang="en-US" sz="240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zh-CN" altLang="en-US" sz="2400" dirty="0">
                          <a:solidFill>
                            <a:srgbClr val="000000"/>
                          </a:solidFill>
                          <a:latin typeface="Segoe UI" panose="020B0502040204020203" pitchFamily="34" charset="0"/>
                          <a:ea typeface="等线" panose="02010600030101010101" pitchFamily="2" charset="-122"/>
                        </a:rPr>
                        <a:t>函数局部变量寄存器</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369887">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R9</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V6</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err="1">
                          <a:solidFill>
                            <a:srgbClr val="000000"/>
                          </a:solidFill>
                          <a:latin typeface="Segoe UI" panose="020B0502040204020203" pitchFamily="34" charset="0"/>
                          <a:ea typeface="等线" panose="02010600030101010101" pitchFamily="2" charset="-122"/>
                        </a:rPr>
                        <a:t>sb</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zh-CN" altLang="en-US" sz="2400" dirty="0">
                          <a:solidFill>
                            <a:srgbClr val="000000"/>
                          </a:solidFill>
                          <a:latin typeface="Segoe UI" panose="020B0502040204020203" pitchFamily="34" charset="0"/>
                          <a:ea typeface="等线" panose="02010600030101010101" pitchFamily="2" charset="-122"/>
                        </a:rPr>
                        <a:t>在</a:t>
                      </a:r>
                      <a:r>
                        <a:rPr lang="en-US" altLang="zh-CN" sz="2400" dirty="0">
                          <a:solidFill>
                            <a:srgbClr val="000000"/>
                          </a:solidFill>
                          <a:latin typeface="Segoe UI" panose="020B0502040204020203" pitchFamily="34" charset="0"/>
                          <a:ea typeface="等线" panose="02010600030101010101" pitchFamily="2" charset="-122"/>
                        </a:rPr>
                        <a:t>RWPI</a:t>
                      </a:r>
                      <a:r>
                        <a:rPr lang="zh-CN" altLang="en-US" sz="2400" dirty="0">
                          <a:solidFill>
                            <a:srgbClr val="000000"/>
                          </a:solidFill>
                          <a:latin typeface="Segoe UI" panose="020B0502040204020203" pitchFamily="34" charset="0"/>
                          <a:ea typeface="等线" panose="02010600030101010101" pitchFamily="2" charset="-122"/>
                        </a:rPr>
                        <a:t>情况下保存静态基地址</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r h="37147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R10</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V7</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err="1">
                          <a:solidFill>
                            <a:srgbClr val="000000"/>
                          </a:solidFill>
                          <a:latin typeface="Segoe UI" panose="020B0502040204020203" pitchFamily="34" charset="0"/>
                          <a:ea typeface="等线" panose="02010600030101010101" pitchFamily="2" charset="-122"/>
                        </a:rPr>
                        <a:t>sl</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zh-CN" altLang="en-US" sz="2400" dirty="0">
                          <a:solidFill>
                            <a:srgbClr val="000000"/>
                          </a:solidFill>
                          <a:latin typeface="Segoe UI" panose="020B0502040204020203" pitchFamily="34" charset="0"/>
                          <a:ea typeface="等线" panose="02010600030101010101" pitchFamily="2" charset="-122"/>
                        </a:rPr>
                        <a:t>用来保存堆栈边界地址</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37147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R11</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V8</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err="1">
                          <a:solidFill>
                            <a:srgbClr val="000000"/>
                          </a:solidFill>
                          <a:latin typeface="Segoe UI" panose="020B0502040204020203" pitchFamily="34" charset="0"/>
                          <a:ea typeface="等线" panose="02010600030101010101" pitchFamily="2" charset="-122"/>
                        </a:rPr>
                        <a:t>fp</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zh-CN" altLang="en-US" sz="2400" dirty="0">
                          <a:solidFill>
                            <a:srgbClr val="000000"/>
                          </a:solidFill>
                          <a:latin typeface="Segoe UI" panose="020B0502040204020203" pitchFamily="34" charset="0"/>
                          <a:ea typeface="等线" panose="02010600030101010101" pitchFamily="2" charset="-122"/>
                        </a:rPr>
                        <a:t>保存结构指针</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5"/>
                  </a:ext>
                </a:extLst>
              </a:tr>
              <a:tr h="369888">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R12</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IP</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zh-CN" altLang="en-US" sz="2400" dirty="0">
                          <a:solidFill>
                            <a:srgbClr val="000000"/>
                          </a:solidFill>
                          <a:latin typeface="Segoe UI" panose="020B0502040204020203" pitchFamily="34" charset="0"/>
                          <a:ea typeface="等线" panose="02010600030101010101" pitchFamily="2" charset="-122"/>
                        </a:rPr>
                        <a:t>过渡寄存器</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6"/>
                  </a:ext>
                </a:extLst>
              </a:tr>
              <a:tr h="37147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R13</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endParaRPr lang="zh-CN" altLang="en-US" sz="240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SP</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zh-CN" altLang="en-US" sz="2400" dirty="0">
                          <a:solidFill>
                            <a:srgbClr val="000000"/>
                          </a:solidFill>
                          <a:latin typeface="Segoe UI" panose="020B0502040204020203" pitchFamily="34" charset="0"/>
                          <a:ea typeface="等线" panose="02010600030101010101" pitchFamily="2" charset="-122"/>
                        </a:rPr>
                        <a:t>堆栈指针</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7"/>
                  </a:ext>
                </a:extLst>
              </a:tr>
              <a:tr h="369887">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R14</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endParaRPr lang="zh-CN" altLang="en-US" sz="240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LR</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zh-CN" altLang="en-US" sz="2400" dirty="0">
                          <a:solidFill>
                            <a:srgbClr val="000000"/>
                          </a:solidFill>
                          <a:latin typeface="Segoe UI" panose="020B0502040204020203" pitchFamily="34" charset="0"/>
                          <a:ea typeface="等线" panose="02010600030101010101" pitchFamily="2" charset="-122"/>
                        </a:rPr>
                        <a:t>连接寄存器</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8"/>
                  </a:ext>
                </a:extLst>
              </a:tr>
              <a:tr h="37147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R15</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endParaRPr lang="zh-CN" altLang="en-US" sz="240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en-US" altLang="zh-CN" sz="2400" dirty="0">
                          <a:solidFill>
                            <a:srgbClr val="000000"/>
                          </a:solidFill>
                          <a:latin typeface="Segoe UI" panose="020B0502040204020203" pitchFamily="34" charset="0"/>
                          <a:ea typeface="等线" panose="02010600030101010101" pitchFamily="2" charset="-122"/>
                        </a:rPr>
                        <a:t>PC</a:t>
                      </a:r>
                      <a:endParaRPr lang="zh-CN" altLang="en-US" sz="2400" dirty="0">
                        <a:solidFill>
                          <a:srgbClr val="000000"/>
                        </a:solidFill>
                        <a:latin typeface="Segoe UI" panose="020B0502040204020203" pitchFamily="34" charset="0"/>
                        <a:ea typeface="等线" panose="02010600030101010101" pitchFamily="2"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SzTx/>
                        <a:buNone/>
                      </a:pPr>
                      <a:r>
                        <a:rPr lang="zh-CN" altLang="en-US" sz="2400" dirty="0">
                          <a:solidFill>
                            <a:srgbClr val="000000"/>
                          </a:solidFill>
                          <a:latin typeface="Segoe UI" panose="020B0502040204020203" pitchFamily="34" charset="0"/>
                          <a:ea typeface="等线" panose="02010600030101010101" pitchFamily="2" charset="-122"/>
                        </a:rPr>
                        <a:t>程序计数器</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p:nvPr>
        </p:nvSpPr>
        <p:spPr/>
        <p:txBody>
          <a:bodyPr vert="horz" wrap="square" lIns="91440" tIns="45720" rIns="91440" bIns="45720" anchor="ctr" anchorCtr="0"/>
          <a:lstStyle/>
          <a:p>
            <a:pPr eaLnBrk="1" hangingPunct="1"/>
            <a:r>
              <a:rPr lang="zh-CN" altLang="en-US" dirty="0">
                <a:latin typeface="Segoe UI" panose="020B0502040204020203" pitchFamily="34" charset="0"/>
                <a:ea typeface="等线" panose="02010600030101010101" pitchFamily="2" charset="-122"/>
              </a:rPr>
              <a:t>实验内容</a:t>
            </a: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en-US" altLang="zh-CN"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1.</a:t>
            </a: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编写汇编与</a:t>
            </a:r>
            <a:r>
              <a:rPr kumimoji="0" lang="en-US" altLang="zh-CN"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C</a:t>
            </a: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程序的调用并调试</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en-US" altLang="zh-CN"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2.</a:t>
            </a: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编写处理器的状态切换代码</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a:xfrm>
            <a:off x="474980" y="1331912"/>
            <a:ext cx="10972800" cy="4525963"/>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sym typeface="+mn-ea"/>
              </a:rPr>
              <a:t>编写汇编与</a:t>
            </a:r>
            <a:r>
              <a:rPr kumimoji="0" lang="en-US" altLang="zh-CN"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sym typeface="+mn-ea"/>
              </a:rPr>
              <a:t>C</a:t>
            </a: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sym typeface="+mn-ea"/>
              </a:rPr>
              <a:t>程序的调用并调试</a:t>
            </a:r>
          </a:p>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24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汇编调用</a:t>
            </a:r>
            <a:r>
              <a:rPr kumimoji="0" lang="en-US" altLang="zh-CN" sz="24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C</a:t>
            </a:r>
            <a:r>
              <a:rPr kumimoji="0" lang="zh-CN" altLang="en-US" sz="24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程序的方法：</a:t>
            </a: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1.</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定义</a:t>
            </a: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C</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函数</a:t>
            </a: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2.</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在汇编中</a:t>
            </a: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IMPORT </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声明导入</a:t>
            </a: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C</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函数</a:t>
            </a: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3.</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通过跳转指令</a:t>
            </a: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BL</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直接调用</a:t>
            </a: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C</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函数</a:t>
            </a:r>
          </a:p>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endParaRPr>
          </a:p>
        </p:txBody>
      </p:sp>
      <p:pic>
        <p:nvPicPr>
          <p:cNvPr id="21508" name="图片 3"/>
          <p:cNvPicPr>
            <a:picLocks noChangeAspect="1"/>
          </p:cNvPicPr>
          <p:nvPr/>
        </p:nvPicPr>
        <p:blipFill>
          <a:blip r:embed="rId2"/>
          <a:stretch>
            <a:fillRect/>
          </a:stretch>
        </p:blipFill>
        <p:spPr>
          <a:xfrm>
            <a:off x="5079717" y="3748405"/>
            <a:ext cx="6656047" cy="971550"/>
          </a:xfrm>
          <a:prstGeom prst="rect">
            <a:avLst/>
          </a:prstGeom>
          <a:noFill/>
          <a:ln w="9525">
            <a:noFill/>
          </a:ln>
        </p:spPr>
      </p:pic>
      <p:pic>
        <p:nvPicPr>
          <p:cNvPr id="21509" name="图片 4"/>
          <p:cNvPicPr>
            <a:picLocks noChangeAspect="1"/>
          </p:cNvPicPr>
          <p:nvPr/>
        </p:nvPicPr>
        <p:blipFill>
          <a:blip r:embed="rId3"/>
          <a:stretch>
            <a:fillRect/>
          </a:stretch>
        </p:blipFill>
        <p:spPr>
          <a:xfrm>
            <a:off x="5550833" y="4952611"/>
            <a:ext cx="4558542" cy="347177"/>
          </a:xfrm>
          <a:prstGeom prst="rect">
            <a:avLst/>
          </a:prstGeom>
          <a:noFill/>
          <a:ln w="9525">
            <a:noFill/>
          </a:ln>
        </p:spPr>
      </p:pic>
      <p:pic>
        <p:nvPicPr>
          <p:cNvPr id="3" name="图片 2"/>
          <p:cNvPicPr>
            <a:picLocks noChangeAspect="1"/>
          </p:cNvPicPr>
          <p:nvPr/>
        </p:nvPicPr>
        <p:blipFill>
          <a:blip r:embed="rId4"/>
          <a:stretch>
            <a:fillRect/>
          </a:stretch>
        </p:blipFill>
        <p:spPr>
          <a:xfrm>
            <a:off x="609600" y="3709748"/>
            <a:ext cx="3716294" cy="231782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a:xfrm>
            <a:off x="609600" y="1357312"/>
            <a:ext cx="10972800" cy="4525963"/>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sym typeface="+mn-ea"/>
              </a:rPr>
              <a:t>编写汇编与</a:t>
            </a:r>
            <a:r>
              <a:rPr kumimoji="0" lang="en-US" altLang="zh-CN"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sym typeface="+mn-ea"/>
              </a:rPr>
              <a:t>C</a:t>
            </a: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sym typeface="+mn-ea"/>
              </a:rPr>
              <a:t>程序的调用并调试</a:t>
            </a: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C</a:t>
            </a:r>
            <a:r>
              <a:rPr kumimoji="0" lang="zh-CN" altLang="en-US" sz="24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程序调用汇编的方法：</a:t>
            </a: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1.</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定义汇编函数</a:t>
            </a: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2.</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在</a:t>
            </a: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C</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程序中用</a:t>
            </a: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extern</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关键字声明函数由外部定义</a:t>
            </a: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3.C</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程序正常调用</a:t>
            </a:r>
          </a:p>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endParaRPr>
          </a:p>
        </p:txBody>
      </p:sp>
      <p:pic>
        <p:nvPicPr>
          <p:cNvPr id="22532" name="图片 4"/>
          <p:cNvPicPr>
            <a:picLocks noChangeAspect="1"/>
          </p:cNvPicPr>
          <p:nvPr/>
        </p:nvPicPr>
        <p:blipFill>
          <a:blip r:embed="rId2"/>
          <a:stretch>
            <a:fillRect/>
          </a:stretch>
        </p:blipFill>
        <p:spPr>
          <a:xfrm>
            <a:off x="6553200" y="3962400"/>
            <a:ext cx="3724275" cy="314325"/>
          </a:xfrm>
          <a:prstGeom prst="rect">
            <a:avLst/>
          </a:prstGeom>
          <a:noFill/>
          <a:ln w="9525">
            <a:noFill/>
          </a:ln>
        </p:spPr>
      </p:pic>
      <p:pic>
        <p:nvPicPr>
          <p:cNvPr id="22533" name="图片 5"/>
          <p:cNvPicPr>
            <a:picLocks noChangeAspect="1"/>
          </p:cNvPicPr>
          <p:nvPr/>
        </p:nvPicPr>
        <p:blipFill>
          <a:blip r:embed="rId3"/>
          <a:stretch>
            <a:fillRect/>
          </a:stretch>
        </p:blipFill>
        <p:spPr>
          <a:xfrm>
            <a:off x="6553200" y="4800600"/>
            <a:ext cx="3219450" cy="190500"/>
          </a:xfrm>
          <a:prstGeom prst="rect">
            <a:avLst/>
          </a:prstGeom>
          <a:noFill/>
          <a:ln w="9525">
            <a:noFill/>
          </a:ln>
        </p:spPr>
      </p:pic>
      <p:sp>
        <p:nvSpPr>
          <p:cNvPr id="22534" name="文本框 6"/>
          <p:cNvSpPr txBox="1"/>
          <p:nvPr/>
        </p:nvSpPr>
        <p:spPr>
          <a:xfrm>
            <a:off x="695960" y="5514975"/>
            <a:ext cx="10183534" cy="830997"/>
          </a:xfrm>
          <a:prstGeom prst="rect">
            <a:avLst/>
          </a:prstGeom>
          <a:noFill/>
          <a:ln w="9525">
            <a:noFill/>
          </a:ln>
        </p:spPr>
        <p:txBody>
          <a:bodyPr wrap="square" anchor="t" anchorCtr="0">
            <a:spAutoFit/>
          </a:bodyPr>
          <a:lstStyle/>
          <a:p>
            <a:r>
              <a:rPr lang="zh-CN" altLang="en-US" sz="2400">
                <a:latin typeface="Segoe UI" panose="020B0502040204020203" pitchFamily="34" charset="0"/>
                <a:ea typeface="等线" panose="02010600030101010101" pitchFamily="2" charset="-122"/>
              </a:rPr>
              <a:t>参数传递：当少于</a:t>
            </a:r>
            <a:r>
              <a:rPr lang="en-US" altLang="zh-CN" sz="2400">
                <a:latin typeface="Segoe UI" panose="020B0502040204020203" pitchFamily="34" charset="0"/>
                <a:ea typeface="等线" panose="02010600030101010101" pitchFamily="2" charset="-122"/>
              </a:rPr>
              <a:t>4</a:t>
            </a:r>
            <a:r>
              <a:rPr lang="zh-CN" altLang="en-US" sz="2400">
                <a:latin typeface="Segoe UI" panose="020B0502040204020203" pitchFamily="34" charset="0"/>
                <a:ea typeface="等线" panose="02010600030101010101" pitchFamily="2" charset="-122"/>
              </a:rPr>
              <a:t>个时，按从左到右的顺序依次放在r0,r1,r2,r3中，超过</a:t>
            </a:r>
            <a:r>
              <a:rPr lang="en-US" altLang="zh-CN" sz="2400">
                <a:latin typeface="Segoe UI" panose="020B0502040204020203" pitchFamily="34" charset="0"/>
                <a:ea typeface="等线" panose="02010600030101010101" pitchFamily="2" charset="-122"/>
              </a:rPr>
              <a:t>4</a:t>
            </a:r>
            <a:r>
              <a:rPr lang="zh-CN" altLang="en-US" sz="2400">
                <a:latin typeface="Segoe UI" panose="020B0502040204020203" pitchFamily="34" charset="0"/>
                <a:ea typeface="等线" panose="02010600030101010101" pitchFamily="2" charset="-122"/>
              </a:rPr>
              <a:t>个需要使用栈</a:t>
            </a:r>
          </a:p>
        </p:txBody>
      </p:sp>
      <p:pic>
        <p:nvPicPr>
          <p:cNvPr id="2" name="图片 1"/>
          <p:cNvPicPr>
            <a:picLocks noChangeAspect="1"/>
          </p:cNvPicPr>
          <p:nvPr/>
        </p:nvPicPr>
        <p:blipFill>
          <a:blip r:embed="rId4"/>
          <a:stretch>
            <a:fillRect/>
          </a:stretch>
        </p:blipFill>
        <p:spPr>
          <a:xfrm>
            <a:off x="695960" y="3943985"/>
            <a:ext cx="4665980" cy="146621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sym typeface="+mn-ea"/>
              </a:rPr>
              <a:t>编译下载调试</a:t>
            </a:r>
            <a:endParaRPr kumimoji="0" lang="zh-CN" altLang="en-US" sz="18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endParaRPr>
          </a:p>
        </p:txBody>
      </p:sp>
      <p:sp>
        <p:nvSpPr>
          <p:cNvPr id="23555" name="文本框 3"/>
          <p:cNvSpPr txBox="1"/>
          <p:nvPr/>
        </p:nvSpPr>
        <p:spPr>
          <a:xfrm>
            <a:off x="7086600" y="2238375"/>
            <a:ext cx="3606282" cy="523220"/>
          </a:xfrm>
          <a:prstGeom prst="rect">
            <a:avLst/>
          </a:prstGeom>
          <a:noFill/>
          <a:ln w="9525">
            <a:noFill/>
          </a:ln>
        </p:spPr>
        <p:txBody>
          <a:bodyPr wrap="square" anchor="t" anchorCtr="0">
            <a:spAutoFit/>
          </a:bodyPr>
          <a:lstStyle/>
          <a:p>
            <a:r>
              <a:rPr lang="zh-CN" altLang="en-US" sz="2800" dirty="0">
                <a:latin typeface="Segoe UI" panose="020B0502040204020203" pitchFamily="34" charset="0"/>
                <a:ea typeface="等线" panose="02010600030101010101" pitchFamily="2" charset="-122"/>
              </a:rPr>
              <a:t>下载：</a:t>
            </a:r>
            <a:r>
              <a:rPr lang="en-US" altLang="zh-CN" sz="2800" dirty="0">
                <a:latin typeface="Segoe UI" panose="020B0502040204020203" pitchFamily="34" charset="0"/>
                <a:ea typeface="等线" panose="02010600030101010101" pitchFamily="2" charset="-122"/>
              </a:rPr>
              <a:t>2.</a:t>
            </a:r>
            <a:r>
              <a:rPr lang="zh-CN" altLang="en-US" sz="2800" dirty="0">
                <a:latin typeface="Segoe UI" panose="020B0502040204020203" pitchFamily="34" charset="0"/>
                <a:ea typeface="等线" panose="02010600030101010101" pitchFamily="2" charset="-122"/>
              </a:rPr>
              <a:t>调试器连接</a:t>
            </a:r>
          </a:p>
        </p:txBody>
      </p:sp>
      <p:pic>
        <p:nvPicPr>
          <p:cNvPr id="23556" name="图片 12"/>
          <p:cNvPicPr>
            <a:picLocks noChangeAspect="1"/>
          </p:cNvPicPr>
          <p:nvPr/>
        </p:nvPicPr>
        <p:blipFill>
          <a:blip r:embed="rId2"/>
          <a:stretch>
            <a:fillRect/>
          </a:stretch>
        </p:blipFill>
        <p:spPr>
          <a:xfrm>
            <a:off x="253408" y="3175629"/>
            <a:ext cx="6445971" cy="2231961"/>
          </a:xfrm>
          <a:prstGeom prst="rect">
            <a:avLst/>
          </a:prstGeom>
          <a:noFill/>
          <a:ln w="9525">
            <a:noFill/>
          </a:ln>
        </p:spPr>
      </p:pic>
      <p:pic>
        <p:nvPicPr>
          <p:cNvPr id="23557" name="图片 9"/>
          <p:cNvPicPr>
            <a:picLocks noChangeAspect="1"/>
          </p:cNvPicPr>
          <p:nvPr/>
        </p:nvPicPr>
        <p:blipFill>
          <a:blip r:embed="rId3"/>
          <a:stretch>
            <a:fillRect/>
          </a:stretch>
        </p:blipFill>
        <p:spPr>
          <a:xfrm>
            <a:off x="7086600" y="2962112"/>
            <a:ext cx="3948555" cy="2943808"/>
          </a:xfrm>
          <a:prstGeom prst="rect">
            <a:avLst/>
          </a:prstGeom>
          <a:noFill/>
          <a:ln w="9525">
            <a:noFill/>
          </a:ln>
        </p:spPr>
      </p:pic>
      <p:sp>
        <p:nvSpPr>
          <p:cNvPr id="23558" name="文本框 8"/>
          <p:cNvSpPr txBox="1"/>
          <p:nvPr/>
        </p:nvSpPr>
        <p:spPr>
          <a:xfrm>
            <a:off x="687070" y="2238375"/>
            <a:ext cx="3343754" cy="523220"/>
          </a:xfrm>
          <a:prstGeom prst="rect">
            <a:avLst/>
          </a:prstGeom>
          <a:noFill/>
          <a:ln w="9525">
            <a:noFill/>
          </a:ln>
        </p:spPr>
        <p:txBody>
          <a:bodyPr wrap="square" anchor="t" anchorCtr="0">
            <a:spAutoFit/>
          </a:bodyPr>
          <a:lstStyle/>
          <a:p>
            <a:r>
              <a:rPr lang="zh-CN" altLang="en-US" sz="2800">
                <a:latin typeface="Segoe UI" panose="020B0502040204020203" pitchFamily="34" charset="0"/>
                <a:ea typeface="等线" panose="02010600030101010101" pitchFamily="2" charset="-122"/>
              </a:rPr>
              <a:t>下载：</a:t>
            </a:r>
            <a:r>
              <a:rPr lang="en-US" altLang="zh-CN" sz="2800">
                <a:latin typeface="Segoe UI" panose="020B0502040204020203" pitchFamily="34" charset="0"/>
                <a:ea typeface="等线" panose="02010600030101010101" pitchFamily="2" charset="-122"/>
              </a:rPr>
              <a:t>1.</a:t>
            </a:r>
            <a:r>
              <a:rPr lang="zh-CN" altLang="en-US" sz="2800">
                <a:latin typeface="Segoe UI" panose="020B0502040204020203" pitchFamily="34" charset="0"/>
                <a:ea typeface="等线" panose="02010600030101010101" pitchFamily="2" charset="-122"/>
              </a:rPr>
              <a:t>安装驱动</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sym typeface="+mn-ea"/>
              </a:rPr>
              <a:t>编译下载调试</a:t>
            </a:r>
            <a:endPar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endParaRPr>
          </a:p>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endParaRPr>
          </a:p>
        </p:txBody>
      </p:sp>
      <p:sp>
        <p:nvSpPr>
          <p:cNvPr id="24579" name="文本框 1"/>
          <p:cNvSpPr txBox="1"/>
          <p:nvPr/>
        </p:nvSpPr>
        <p:spPr>
          <a:xfrm>
            <a:off x="609600" y="2133600"/>
            <a:ext cx="9109075" cy="461665"/>
          </a:xfrm>
          <a:prstGeom prst="rect">
            <a:avLst/>
          </a:prstGeom>
          <a:noFill/>
          <a:ln w="9525">
            <a:noFill/>
          </a:ln>
        </p:spPr>
        <p:txBody>
          <a:bodyPr wrap="square" anchor="t" anchorCtr="0">
            <a:spAutoFit/>
          </a:bodyPr>
          <a:lstStyle/>
          <a:p>
            <a:r>
              <a:rPr lang="zh-CN" altLang="en-US" sz="2400">
                <a:latin typeface="Segoe UI" panose="020B0502040204020203" pitchFamily="34" charset="0"/>
                <a:ea typeface="等线" panose="02010600030101010101" pitchFamily="2" charset="-122"/>
              </a:rPr>
              <a:t>下载：</a:t>
            </a:r>
            <a:r>
              <a:rPr lang="en-US" altLang="zh-CN" sz="2400">
                <a:latin typeface="Segoe UI" panose="020B0502040204020203" pitchFamily="34" charset="0"/>
                <a:ea typeface="等线" panose="02010600030101010101" pitchFamily="2" charset="-122"/>
              </a:rPr>
              <a:t>3.</a:t>
            </a:r>
            <a:r>
              <a:rPr lang="zh-CN" altLang="en-US" sz="2400" dirty="0">
                <a:latin typeface="Segoe UI" panose="020B0502040204020203" pitchFamily="34" charset="0"/>
                <a:ea typeface="等线" panose="02010600030101010101" pitchFamily="2" charset="-122"/>
              </a:rPr>
              <a:t>查看</a:t>
            </a:r>
            <a:r>
              <a:rPr lang="en-US" altLang="zh-CN" sz="2400" dirty="0">
                <a:latin typeface="Segoe UI" panose="020B0502040204020203" pitchFamily="34" charset="0"/>
                <a:ea typeface="等线" panose="02010600030101010101" pitchFamily="2" charset="-122"/>
              </a:rPr>
              <a:t>STLINK</a:t>
            </a:r>
            <a:r>
              <a:rPr lang="zh-CN" altLang="en-US" sz="2400" dirty="0">
                <a:latin typeface="Segoe UI" panose="020B0502040204020203" pitchFamily="34" charset="0"/>
                <a:ea typeface="等线" panose="02010600030101010101" pitchFamily="2" charset="-122"/>
              </a:rPr>
              <a:t>是否可用，前提板子要开机上电</a:t>
            </a:r>
          </a:p>
        </p:txBody>
      </p:sp>
      <p:pic>
        <p:nvPicPr>
          <p:cNvPr id="24580" name="图片 16"/>
          <p:cNvPicPr>
            <a:picLocks noChangeAspect="1"/>
          </p:cNvPicPr>
          <p:nvPr/>
        </p:nvPicPr>
        <p:blipFill>
          <a:blip r:embed="rId2"/>
          <a:stretch>
            <a:fillRect/>
          </a:stretch>
        </p:blipFill>
        <p:spPr>
          <a:xfrm>
            <a:off x="609599" y="2627920"/>
            <a:ext cx="6910043" cy="3955441"/>
          </a:xfrm>
          <a:prstGeom prst="rect">
            <a:avLst/>
          </a:prstGeom>
          <a:noFill/>
          <a:ln w="9525">
            <a:noFill/>
          </a:ln>
        </p:spPr>
      </p:pic>
      <p:sp>
        <p:nvSpPr>
          <p:cNvPr id="24581" name="文本框 4"/>
          <p:cNvSpPr txBox="1"/>
          <p:nvPr/>
        </p:nvSpPr>
        <p:spPr>
          <a:xfrm>
            <a:off x="8568402" y="4021694"/>
            <a:ext cx="3013998" cy="830997"/>
          </a:xfrm>
          <a:prstGeom prst="rect">
            <a:avLst/>
          </a:prstGeom>
          <a:noFill/>
          <a:ln w="9525">
            <a:noFill/>
          </a:ln>
        </p:spPr>
        <p:txBody>
          <a:bodyPr wrap="square" anchor="t" anchorCtr="0">
            <a:spAutoFit/>
          </a:bodyPr>
          <a:lstStyle/>
          <a:p>
            <a:r>
              <a:rPr lang="zh-CN" altLang="en-US" sz="2400" dirty="0">
                <a:latin typeface="Segoe UI" panose="020B0502040204020203" pitchFamily="34" charset="0"/>
                <a:ea typeface="等线" panose="02010600030101010101" pitchFamily="2" charset="-122"/>
              </a:rPr>
              <a:t>出现了</a:t>
            </a:r>
            <a:r>
              <a:rPr lang="en-US" altLang="zh-CN" sz="2400" dirty="0">
                <a:latin typeface="Segoe UI" panose="020B0502040204020203" pitchFamily="34" charset="0"/>
                <a:ea typeface="等线" panose="02010600030101010101" pitchFamily="2" charset="-122"/>
              </a:rPr>
              <a:t>SW</a:t>
            </a:r>
            <a:r>
              <a:rPr lang="zh-CN" altLang="en-US" sz="2400" dirty="0">
                <a:latin typeface="Segoe UI" panose="020B0502040204020203" pitchFamily="34" charset="0"/>
                <a:ea typeface="等线" panose="02010600030101010101" pitchFamily="2" charset="-122"/>
              </a:rPr>
              <a:t>型号即表示</a:t>
            </a:r>
            <a:r>
              <a:rPr lang="en-US" altLang="zh-CN" sz="2400" dirty="0">
                <a:latin typeface="Segoe UI" panose="020B0502040204020203" pitchFamily="34" charset="0"/>
                <a:ea typeface="等线" panose="02010600030101010101" pitchFamily="2" charset="-122"/>
              </a:rPr>
              <a:t>STLINK</a:t>
            </a:r>
            <a:r>
              <a:rPr lang="zh-CN" altLang="en-US" sz="2400" dirty="0">
                <a:latin typeface="Segoe UI" panose="020B0502040204020203" pitchFamily="34" charset="0"/>
                <a:ea typeface="等线" panose="02010600030101010101" pitchFamily="2" charset="-122"/>
              </a:rPr>
              <a:t>可用</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p:cNvSpPr>
          <p:nvPr>
            <p:ph type="title"/>
          </p:nvPr>
        </p:nvSpPr>
        <p:spPr/>
        <p:txBody>
          <a:bodyPr vert="horz" wrap="square" lIns="91440" tIns="45720" rIns="91440" bIns="45720" anchor="ctr" anchorCtr="0"/>
          <a:lstStyle/>
          <a:p>
            <a:r>
              <a:rPr lang="zh-CN" altLang="en-US" dirty="0">
                <a:latin typeface="Segoe UI" panose="020B0502040204020203" pitchFamily="34" charset="0"/>
                <a:ea typeface="等线" panose="02010600030101010101" pitchFamily="2" charset="-122"/>
              </a:rPr>
              <a:t>嵌入式终端</a:t>
            </a:r>
          </a:p>
        </p:txBody>
      </p:sp>
      <p:sp>
        <p:nvSpPr>
          <p:cNvPr id="12290" name="Rectangle 3"/>
          <p:cNvSpPr>
            <a:spLocks noGrp="1"/>
          </p:cNvSpPr>
          <p:nvPr>
            <p:ph idx="1"/>
          </p:nvPr>
        </p:nvSpPr>
        <p:spPr/>
        <p:txBody>
          <a:bodyPr vert="horz" wrap="square" lIns="91440" tIns="45720" rIns="91440" bIns="45720" anchor="t" anchorCtr="0"/>
          <a:lstStyle/>
          <a:p>
            <a:r>
              <a:rPr lang="zh-CN" altLang="en-US" dirty="0">
                <a:latin typeface="Segoe UI" panose="020B0502040204020203" pitchFamily="34" charset="0"/>
                <a:ea typeface="等线" panose="02010600030101010101" pitchFamily="2" charset="-122"/>
              </a:rPr>
              <a:t>处理器</a:t>
            </a:r>
            <a:endParaRPr lang="en-US" altLang="zh-CN" dirty="0">
              <a:latin typeface="Segoe UI" panose="020B0502040204020203" pitchFamily="34" charset="0"/>
              <a:ea typeface="等线" panose="02010600030101010101" pitchFamily="2" charset="-122"/>
            </a:endParaRPr>
          </a:p>
          <a:p>
            <a:r>
              <a:rPr lang="zh-CN" altLang="en-US" dirty="0">
                <a:latin typeface="Segoe UI" panose="020B0502040204020203" pitchFamily="34" charset="0"/>
                <a:ea typeface="等线" panose="02010600030101010101" pitchFamily="2" charset="-122"/>
              </a:rPr>
              <a:t>操作系统</a:t>
            </a:r>
          </a:p>
          <a:p>
            <a:r>
              <a:rPr lang="zh-CN" altLang="en-US" dirty="0">
                <a:latin typeface="Segoe UI" panose="020B0502040204020203" pitchFamily="34" charset="0"/>
                <a:ea typeface="等线" panose="02010600030101010101" pitchFamily="2" charset="-122"/>
              </a:rPr>
              <a:t>存储设备</a:t>
            </a:r>
          </a:p>
          <a:p>
            <a:r>
              <a:rPr lang="zh-CN" altLang="en-US" dirty="0">
                <a:latin typeface="Segoe UI" panose="020B0502040204020203" pitchFamily="34" charset="0"/>
                <a:ea typeface="等线" panose="02010600030101010101" pitchFamily="2" charset="-122"/>
              </a:rPr>
              <a:t>外设</a:t>
            </a:r>
          </a:p>
          <a:p>
            <a:endParaRPr lang="en-US" altLang="zh-CN" dirty="0">
              <a:latin typeface="Segoe UI" panose="020B0502040204020203" pitchFamily="34" charset="0"/>
              <a:ea typeface="等线"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p:nvPr>
        </p:nvSpPr>
        <p:spPr/>
        <p:txBody>
          <a:bodyPr anchor="ctr" anchorCtr="0"/>
          <a:lstStyle/>
          <a:p>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25602" name="内容占位符 2"/>
          <p:cNvSpPr>
            <a:spLocks noGrp="1"/>
          </p:cNvSpPr>
          <p:nvPr>
            <p:ph idx="1"/>
          </p:nvPr>
        </p:nvSpPr>
        <p:spPr/>
        <p:txBody>
          <a:bodyPr anchor="t" anchorCtr="0"/>
          <a:lstStyle/>
          <a:p>
            <a:pPr marL="0" indent="0">
              <a:buNone/>
            </a:pPr>
            <a:r>
              <a:rPr lang="zh-CN" altLang="en-US" b="0" dirty="0">
                <a:latin typeface="Segoe UI" panose="020B0502040204020203" pitchFamily="34" charset="0"/>
                <a:ea typeface="等线" panose="02010600030101010101" pitchFamily="2" charset="-122"/>
                <a:cs typeface="+mn-ea"/>
              </a:rPr>
              <a:t>建立汇编文件</a:t>
            </a:r>
          </a:p>
        </p:txBody>
      </p:sp>
      <p:pic>
        <p:nvPicPr>
          <p:cNvPr id="25603" name="图片 6"/>
          <p:cNvPicPr>
            <a:picLocks noChangeAspect="1"/>
          </p:cNvPicPr>
          <p:nvPr/>
        </p:nvPicPr>
        <p:blipFill>
          <a:blip r:embed="rId2"/>
          <a:stretch>
            <a:fillRect/>
          </a:stretch>
        </p:blipFill>
        <p:spPr>
          <a:xfrm>
            <a:off x="815340" y="2160270"/>
            <a:ext cx="3811135" cy="1545841"/>
          </a:xfrm>
          <a:prstGeom prst="rect">
            <a:avLst/>
          </a:prstGeom>
          <a:noFill/>
          <a:ln w="9525">
            <a:noFill/>
          </a:ln>
        </p:spPr>
      </p:pic>
      <p:pic>
        <p:nvPicPr>
          <p:cNvPr id="25604" name="图片 8"/>
          <p:cNvPicPr>
            <a:picLocks noChangeAspect="1"/>
          </p:cNvPicPr>
          <p:nvPr/>
        </p:nvPicPr>
        <p:blipFill>
          <a:blip r:embed="rId3"/>
          <a:stretch>
            <a:fillRect/>
          </a:stretch>
        </p:blipFill>
        <p:spPr>
          <a:xfrm>
            <a:off x="815340" y="4243387"/>
            <a:ext cx="3700676" cy="2420052"/>
          </a:xfrm>
          <a:prstGeom prst="rect">
            <a:avLst/>
          </a:prstGeom>
          <a:noFill/>
          <a:ln w="9525">
            <a:noFill/>
          </a:ln>
        </p:spPr>
      </p:pic>
      <p:pic>
        <p:nvPicPr>
          <p:cNvPr id="25609" name="图片 7"/>
          <p:cNvPicPr>
            <a:picLocks noChangeAspect="1"/>
          </p:cNvPicPr>
          <p:nvPr/>
        </p:nvPicPr>
        <p:blipFill>
          <a:blip r:embed="rId4"/>
          <a:stretch>
            <a:fillRect/>
          </a:stretch>
        </p:blipFill>
        <p:spPr>
          <a:xfrm>
            <a:off x="6305407" y="3037605"/>
            <a:ext cx="4530348" cy="1337012"/>
          </a:xfrm>
          <a:prstGeom prst="rect">
            <a:avLst/>
          </a:prstGeom>
          <a:noFill/>
          <a:ln w="9525">
            <a:noFill/>
          </a:ln>
        </p:spPr>
      </p:pic>
      <p:sp>
        <p:nvSpPr>
          <p:cNvPr id="25610" name="文本框 5"/>
          <p:cNvSpPr txBox="1"/>
          <p:nvPr/>
        </p:nvSpPr>
        <p:spPr>
          <a:xfrm>
            <a:off x="6171883" y="2227580"/>
            <a:ext cx="1300162" cy="523220"/>
          </a:xfrm>
          <a:prstGeom prst="rect">
            <a:avLst/>
          </a:prstGeom>
          <a:noFill/>
          <a:ln w="9525">
            <a:noFill/>
          </a:ln>
        </p:spPr>
        <p:txBody>
          <a:bodyPr wrap="square" anchor="t" anchorCtr="0">
            <a:spAutoFit/>
          </a:bodyPr>
          <a:lstStyle/>
          <a:p>
            <a:r>
              <a:rPr lang="zh-CN" altLang="en-US" sz="2800">
                <a:latin typeface="Segoe UI" panose="020B0502040204020203" pitchFamily="34" charset="0"/>
                <a:ea typeface="等线" panose="02010600030101010101" pitchFamily="2" charset="-122"/>
              </a:rPr>
              <a:t>编译</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nchor="ctr" anchorCtr="0"/>
          <a:lstStyle/>
          <a:p>
            <a:r>
              <a:rPr lang="en-US" altLang="zh-CN" dirty="0">
                <a:latin typeface="Segoe UI" panose="020B0502040204020203" pitchFamily="34" charset="0"/>
                <a:ea typeface="等线" panose="02010600030101010101" pitchFamily="2" charset="-122"/>
                <a:sym typeface="仿宋_GB2312" pitchFamily="49" charset="-122"/>
              </a:rPr>
              <a:t>2.ARM汇编程序设计</a:t>
            </a:r>
            <a:endParaRPr lang="zh-CN" altLang="en-US" dirty="0">
              <a:latin typeface="Segoe UI" panose="020B0502040204020203" pitchFamily="34" charset="0"/>
              <a:ea typeface="等线" panose="02010600030101010101" pitchFamily="2" charset="-122"/>
            </a:endParaRPr>
          </a:p>
        </p:txBody>
      </p:sp>
      <p:sp>
        <p:nvSpPr>
          <p:cNvPr id="26626" name="内容占位符 2"/>
          <p:cNvSpPr>
            <a:spLocks noGrp="1"/>
          </p:cNvSpPr>
          <p:nvPr>
            <p:ph idx="1"/>
          </p:nvPr>
        </p:nvSpPr>
        <p:spPr>
          <a:xfrm>
            <a:off x="460310" y="1417638"/>
            <a:ext cx="10972800" cy="4525963"/>
          </a:xfrm>
        </p:spPr>
        <p:txBody>
          <a:bodyPr anchor="t" anchorCtr="0"/>
          <a:lstStyle/>
          <a:p>
            <a:pPr eaLnBrk="1" hangingPunct="1">
              <a:spcBef>
                <a:spcPct val="45000"/>
              </a:spcBef>
              <a:buFont typeface="Wingdings" panose="05000000000000000000" pitchFamily="2" charset="2"/>
              <a:buChar char="l"/>
              <a:defRPr/>
            </a:pPr>
            <a:r>
              <a:rPr lang="zh-CN" altLang="en-US" sz="4400" b="0" dirty="0">
                <a:latin typeface="Segoe UI" panose="020B0502040204020203" pitchFamily="34" charset="0"/>
                <a:ea typeface="等线" panose="02010600030101010101" pitchFamily="2" charset="-122"/>
              </a:rPr>
              <a:t>实验内容</a:t>
            </a:r>
            <a:endParaRPr lang="en-US" altLang="zh-CN" sz="4400" b="0" dirty="0">
              <a:latin typeface="Segoe UI" panose="020B0502040204020203" pitchFamily="34" charset="0"/>
              <a:ea typeface="等线" panose="02010600030101010101" pitchFamily="2" charset="-122"/>
            </a:endParaRPr>
          </a:p>
          <a:p>
            <a:pPr marL="0" indent="0">
              <a:buNone/>
            </a:pPr>
            <a:endParaRPr lang="en-US" altLang="zh-CN" dirty="0">
              <a:latin typeface="Segoe UI" panose="020B0502040204020203" pitchFamily="34" charset="0"/>
              <a:ea typeface="等线" panose="02010600030101010101" pitchFamily="2" charset="-122"/>
            </a:endParaRPr>
          </a:p>
          <a:p>
            <a:pPr marL="0" indent="0">
              <a:buNone/>
            </a:pPr>
            <a:endParaRPr lang="zh-CN" altLang="en-US" dirty="0">
              <a:latin typeface="Segoe UI" panose="020B0502040204020203" pitchFamily="34" charset="0"/>
              <a:ea typeface="等线" panose="02010600030101010101" pitchFamily="2" charset="-122"/>
            </a:endParaRPr>
          </a:p>
        </p:txBody>
      </p:sp>
      <p:sp>
        <p:nvSpPr>
          <p:cNvPr id="26627" name="文本框 8"/>
          <p:cNvSpPr txBox="1"/>
          <p:nvPr/>
        </p:nvSpPr>
        <p:spPr>
          <a:xfrm>
            <a:off x="314033" y="2025908"/>
            <a:ext cx="11563933" cy="4832092"/>
          </a:xfrm>
          <a:prstGeom prst="rect">
            <a:avLst/>
          </a:prstGeom>
          <a:noFill/>
          <a:ln w="9525">
            <a:noFill/>
          </a:ln>
        </p:spPr>
        <p:txBody>
          <a:bodyPr wrap="square" anchor="t" anchorCtr="0">
            <a:spAutoFit/>
          </a:bodyPr>
          <a:lstStyle/>
          <a:p>
            <a:pPr marL="342900" indent="-342900">
              <a:buFont typeface="Arial" panose="020B0604020202020204" pitchFamily="34" charset="0"/>
              <a:buChar char="•"/>
            </a:pPr>
            <a:r>
              <a:rPr lang="zh-CN" altLang="en-US" sz="3200" dirty="0">
                <a:latin typeface="Segoe UI" panose="020B0502040204020203" pitchFamily="34" charset="0"/>
                <a:ea typeface="等线" panose="02010600030101010101" pitchFamily="2" charset="-122"/>
              </a:rPr>
              <a:t>进入</a:t>
            </a:r>
            <a:r>
              <a:rPr lang="en-US" altLang="zh-CN" sz="3200" dirty="0" err="1">
                <a:latin typeface="Segoe UI" panose="020B0502040204020203" pitchFamily="34" charset="0"/>
                <a:ea typeface="等线" panose="02010600030101010101" pitchFamily="2" charset="-122"/>
              </a:rPr>
              <a:t>main.c</a:t>
            </a:r>
            <a:r>
              <a:rPr lang="en-US" altLang="zh-CN" sz="3200" dirty="0">
                <a:latin typeface="Segoe UI" panose="020B0502040204020203" pitchFamily="34" charset="0"/>
                <a:ea typeface="等线" panose="02010600030101010101" pitchFamily="2" charset="-122"/>
              </a:rPr>
              <a:t> </a:t>
            </a:r>
            <a:r>
              <a:rPr lang="zh-CN" altLang="en-US" sz="3200" dirty="0">
                <a:latin typeface="Segoe UI" panose="020B0502040204020203" pitchFamily="34" charset="0"/>
                <a:ea typeface="等线" panose="02010600030101010101" pitchFamily="2" charset="-122"/>
              </a:rPr>
              <a:t>后，先调用汇编程序</a:t>
            </a:r>
            <a:r>
              <a:rPr lang="en-US" altLang="zh-CN" sz="3200" dirty="0" err="1">
                <a:latin typeface="Segoe UI" panose="020B0502040204020203" pitchFamily="34" charset="0"/>
                <a:ea typeface="等线" panose="02010600030101010101" pitchFamily="2" charset="-122"/>
              </a:rPr>
              <a:t>Assembly_ADD</a:t>
            </a:r>
            <a:r>
              <a:rPr lang="zh-CN" altLang="en-US" sz="3200" dirty="0">
                <a:latin typeface="Segoe UI" panose="020B0502040204020203" pitchFamily="34" charset="0"/>
                <a:ea typeface="等线" panose="02010600030101010101" pitchFamily="2" charset="-122"/>
              </a:rPr>
              <a:t>，然后在汇编程序中会调用</a:t>
            </a:r>
            <a:r>
              <a:rPr lang="en-US" altLang="zh-CN" sz="3200" dirty="0">
                <a:latin typeface="Segoe UI" panose="020B0502040204020203" pitchFamily="34" charset="0"/>
                <a:ea typeface="等线" panose="02010600030101010101" pitchFamily="2" charset="-122"/>
              </a:rPr>
              <a:t>C</a:t>
            </a:r>
            <a:r>
              <a:rPr lang="zh-CN" altLang="en-US" sz="3200" dirty="0">
                <a:latin typeface="Segoe UI" panose="020B0502040204020203" pitchFamily="34" charset="0"/>
                <a:ea typeface="等线" panose="02010600030101010101" pitchFamily="2" charset="-122"/>
              </a:rPr>
              <a:t>程序</a:t>
            </a:r>
            <a:r>
              <a:rPr lang="en-US" altLang="zh-CN" sz="3200" dirty="0" err="1">
                <a:latin typeface="Segoe UI" panose="020B0502040204020203" pitchFamily="34" charset="0"/>
                <a:ea typeface="等线" panose="02010600030101010101" pitchFamily="2" charset="-122"/>
              </a:rPr>
              <a:t>C_transfer</a:t>
            </a:r>
            <a:r>
              <a:rPr lang="zh-CN" altLang="en-US" sz="3200" dirty="0" err="1">
                <a:latin typeface="Segoe UI" panose="020B0502040204020203" pitchFamily="34" charset="0"/>
                <a:ea typeface="等线" panose="02010600030101010101" pitchFamily="2" charset="-122"/>
              </a:rPr>
              <a:t>，然后汇编程序执行完返回</a:t>
            </a:r>
            <a:r>
              <a:rPr lang="en-US" altLang="zh-CN" sz="3200" dirty="0" err="1">
                <a:latin typeface="Segoe UI" panose="020B0502040204020203" pitchFamily="34" charset="0"/>
                <a:ea typeface="等线" panose="02010600030101010101" pitchFamily="2" charset="-122"/>
              </a:rPr>
              <a:t>main.c</a:t>
            </a:r>
            <a:endParaRPr lang="en-US" altLang="zh-CN" sz="3200" dirty="0">
              <a:latin typeface="Segoe UI" panose="020B0502040204020203" pitchFamily="34" charset="0"/>
              <a:ea typeface="等线" panose="02010600030101010101" pitchFamily="2" charset="-122"/>
            </a:endParaRPr>
          </a:p>
          <a:p>
            <a:pPr marL="342900" indent="-342900">
              <a:buFont typeface="Arial" panose="020B0604020202020204" pitchFamily="34" charset="0"/>
              <a:buChar char="•"/>
            </a:pPr>
            <a:r>
              <a:rPr lang="en-US" altLang="zh-CN" sz="3200" dirty="0" err="1">
                <a:latin typeface="Segoe UI" panose="020B0502040204020203" pitchFamily="34" charset="0"/>
                <a:ea typeface="等线" panose="02010600030101010101" pitchFamily="2" charset="-122"/>
              </a:rPr>
              <a:t>Assembly_ADD</a:t>
            </a:r>
            <a:r>
              <a:rPr lang="zh-CN" altLang="en-US" sz="3200" dirty="0">
                <a:latin typeface="Segoe UI" panose="020B0502040204020203" pitchFamily="34" charset="0"/>
                <a:ea typeface="等线" panose="02010600030101010101" pitchFamily="2" charset="-122"/>
              </a:rPr>
              <a:t>：实现三个数相加</a:t>
            </a:r>
          </a:p>
          <a:p>
            <a:pPr marL="342900" indent="-342900">
              <a:buFont typeface="Arial" panose="020B0604020202020204" pitchFamily="34" charset="0"/>
              <a:buChar char="•"/>
            </a:pPr>
            <a:r>
              <a:rPr lang="zh-CN" altLang="en-US" sz="3200" dirty="0">
                <a:latin typeface="Segoe UI" panose="020B0502040204020203" pitchFamily="34" charset="0"/>
                <a:ea typeface="等线" panose="02010600030101010101" pitchFamily="2" charset="-122"/>
              </a:rPr>
              <a:t>加数</a:t>
            </a:r>
            <a:r>
              <a:rPr lang="en-US" altLang="zh-CN" sz="3200" dirty="0">
                <a:latin typeface="Segoe UI" panose="020B0502040204020203" pitchFamily="34" charset="0"/>
                <a:ea typeface="等线" panose="02010600030101010101" pitchFamily="2" charset="-122"/>
              </a:rPr>
              <a:t>1</a:t>
            </a:r>
            <a:r>
              <a:rPr lang="zh-CN" altLang="en-US" sz="3200" dirty="0">
                <a:latin typeface="Segoe UI" panose="020B0502040204020203" pitchFamily="34" charset="0"/>
                <a:ea typeface="等线" panose="02010600030101010101" pitchFamily="2" charset="-122"/>
              </a:rPr>
              <a:t>：</a:t>
            </a:r>
            <a:r>
              <a:rPr lang="en-US" altLang="zh-CN" sz="3200" dirty="0" err="1">
                <a:latin typeface="Segoe UI" panose="020B0502040204020203" pitchFamily="34" charset="0"/>
                <a:ea typeface="等线" panose="02010600030101010101" pitchFamily="2" charset="-122"/>
                <a:sym typeface="+mn-ea"/>
              </a:rPr>
              <a:t>Assembly_ADD</a:t>
            </a:r>
            <a:r>
              <a:rPr lang="zh-CN" altLang="en-US" sz="3200" dirty="0">
                <a:latin typeface="Segoe UI" panose="020B0502040204020203" pitchFamily="34" charset="0"/>
                <a:ea typeface="等线" panose="02010600030101010101" pitchFamily="2" charset="-122"/>
                <a:sym typeface="+mn-ea"/>
              </a:rPr>
              <a:t>的第一个传入参数</a:t>
            </a:r>
            <a:endParaRPr lang="en-US" altLang="zh-CN" sz="3200" dirty="0">
              <a:latin typeface="Segoe UI" panose="020B0502040204020203" pitchFamily="34" charset="0"/>
              <a:ea typeface="等线" panose="02010600030101010101" pitchFamily="2" charset="-122"/>
              <a:sym typeface="+mn-ea"/>
            </a:endParaRPr>
          </a:p>
          <a:p>
            <a:pPr marL="342900" indent="-342900">
              <a:buFont typeface="Arial" panose="020B0604020202020204" pitchFamily="34" charset="0"/>
              <a:buChar char="•"/>
            </a:pPr>
            <a:r>
              <a:rPr lang="zh-CN" altLang="en-US" sz="3200" dirty="0">
                <a:latin typeface="Segoe UI" panose="020B0502040204020203" pitchFamily="34" charset="0"/>
                <a:ea typeface="等线" panose="02010600030101010101" pitchFamily="2" charset="-122"/>
                <a:sym typeface="+mn-ea"/>
              </a:rPr>
              <a:t>加数</a:t>
            </a:r>
            <a:r>
              <a:rPr lang="en-US" altLang="zh-CN" sz="3200" dirty="0" err="1">
                <a:latin typeface="Segoe UI" panose="020B0502040204020203" pitchFamily="34" charset="0"/>
                <a:ea typeface="等线" panose="02010600030101010101" pitchFamily="2" charset="-122"/>
                <a:sym typeface="+mn-ea"/>
              </a:rPr>
              <a:t>2</a:t>
            </a:r>
            <a:r>
              <a:rPr lang="zh-CN" altLang="en-US" sz="3200" dirty="0">
                <a:latin typeface="Segoe UI" panose="020B0502040204020203" pitchFamily="34" charset="0"/>
                <a:ea typeface="等线" panose="02010600030101010101" pitchFamily="2" charset="-122"/>
                <a:sym typeface="+mn-ea"/>
              </a:rPr>
              <a:t>：汇编程序自定义数据段变量</a:t>
            </a:r>
            <a:endParaRPr lang="en-US" altLang="zh-CN" sz="3200" dirty="0">
              <a:latin typeface="Segoe UI" panose="020B0502040204020203" pitchFamily="34" charset="0"/>
              <a:ea typeface="等线" panose="02010600030101010101" pitchFamily="2" charset="-122"/>
              <a:sym typeface="+mn-ea"/>
            </a:endParaRPr>
          </a:p>
          <a:p>
            <a:pPr marL="342900" indent="-342900">
              <a:buFont typeface="Arial" panose="020B0604020202020204" pitchFamily="34" charset="0"/>
              <a:buChar char="•"/>
            </a:pPr>
            <a:r>
              <a:rPr lang="zh-CN" altLang="en-US" sz="3200" dirty="0">
                <a:latin typeface="Segoe UI" panose="020B0502040204020203" pitchFamily="34" charset="0"/>
                <a:ea typeface="等线" panose="02010600030101010101" pitchFamily="2" charset="-122"/>
                <a:sym typeface="+mn-ea"/>
              </a:rPr>
              <a:t>加数</a:t>
            </a:r>
            <a:r>
              <a:rPr lang="en-US" altLang="zh-CN" sz="3200" dirty="0">
                <a:latin typeface="Segoe UI" panose="020B0502040204020203" pitchFamily="34" charset="0"/>
                <a:ea typeface="等线" panose="02010600030101010101" pitchFamily="2" charset="-122"/>
                <a:sym typeface="+mn-ea"/>
              </a:rPr>
              <a:t>3</a:t>
            </a:r>
            <a:r>
              <a:rPr lang="zh-CN" altLang="en-US" sz="3200" dirty="0">
                <a:latin typeface="Segoe UI" panose="020B0502040204020203" pitchFamily="34" charset="0"/>
                <a:ea typeface="等线" panose="02010600030101010101" pitchFamily="2" charset="-122"/>
                <a:sym typeface="+mn-ea"/>
              </a:rPr>
              <a:t>：立即数</a:t>
            </a:r>
          </a:p>
          <a:p>
            <a:pPr marL="342900" indent="-342900">
              <a:buFont typeface="Arial" panose="020B0604020202020204" pitchFamily="34" charset="0"/>
              <a:buChar char="•"/>
            </a:pPr>
            <a:r>
              <a:rPr lang="en-US" altLang="zh-CN" sz="3200" dirty="0" err="1">
                <a:latin typeface="Segoe UI" panose="020B0502040204020203" pitchFamily="34" charset="0"/>
                <a:ea typeface="等线" panose="02010600030101010101" pitchFamily="2" charset="-122"/>
                <a:sym typeface="+mn-ea"/>
              </a:rPr>
              <a:t>Assembly_ADD</a:t>
            </a:r>
            <a:r>
              <a:rPr lang="zh-CN" altLang="en-US" sz="3200" dirty="0">
                <a:latin typeface="Segoe UI" panose="020B0502040204020203" pitchFamily="34" charset="0"/>
                <a:ea typeface="等线" panose="02010600030101010101" pitchFamily="2" charset="-122"/>
                <a:sym typeface="+mn-ea"/>
              </a:rPr>
              <a:t>第二个参数需要采用多种寻址方式</a:t>
            </a:r>
          </a:p>
          <a:p>
            <a:pPr marL="342900" indent="-342900">
              <a:buFont typeface="Arial" panose="020B0604020202020204" pitchFamily="34" charset="0"/>
              <a:buChar char="•"/>
            </a:pPr>
            <a:r>
              <a:rPr lang="zh-CN" altLang="en-US" sz="3200" dirty="0">
                <a:latin typeface="Segoe UI" panose="020B0502040204020203" pitchFamily="34" charset="0"/>
                <a:ea typeface="等线" panose="02010600030101010101" pitchFamily="2" charset="-122"/>
              </a:rPr>
              <a:t>三数相加结果存入</a:t>
            </a:r>
            <a:r>
              <a:rPr lang="en-US" altLang="zh-CN" sz="3200" dirty="0">
                <a:latin typeface="Segoe UI" panose="020B0502040204020203" pitchFamily="34" charset="0"/>
                <a:ea typeface="等线" panose="02010600030101010101" pitchFamily="2" charset="-122"/>
              </a:rPr>
              <a:t>R0</a:t>
            </a:r>
            <a:r>
              <a:rPr lang="zh-CN" altLang="en-US" sz="3200" dirty="0">
                <a:latin typeface="Segoe UI" panose="020B0502040204020203" pitchFamily="34" charset="0"/>
                <a:ea typeface="等线" panose="02010600030101010101" pitchFamily="2" charset="-122"/>
              </a:rPr>
              <a:t>，作为汇编程序返回值</a:t>
            </a:r>
            <a:endParaRPr lang="en-US" altLang="zh-CN" sz="2000" dirty="0">
              <a:latin typeface="Segoe UI" panose="020B0502040204020203" pitchFamily="34" charset="0"/>
              <a:ea typeface="等线" panose="02010600030101010101" pitchFamily="2" charset="-122"/>
            </a:endParaRPr>
          </a:p>
          <a:p>
            <a:endParaRPr lang="zh-CN" altLang="en-US" sz="2000" dirty="0">
              <a:latin typeface="Segoe UI" panose="020B0502040204020203" pitchFamily="34" charset="0"/>
              <a:ea typeface="等线"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a:xfrm>
            <a:off x="429208" y="1233487"/>
            <a:ext cx="10972800" cy="4525963"/>
          </a:xfrm>
        </p:spPr>
        <p:txBody>
          <a:bodyPr vert="horz" wrap="square" lIns="91440" tIns="45720" rIns="91440" bIns="45720" numCol="1" anchor="t" anchorCtr="0" compatLnSpc="1">
            <a:normAutofit/>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sym typeface="+mn-ea"/>
              </a:rPr>
              <a:t>编译下载调试</a:t>
            </a:r>
            <a:endPar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endParaRPr>
          </a:p>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endParaRPr>
          </a:p>
        </p:txBody>
      </p:sp>
      <p:sp>
        <p:nvSpPr>
          <p:cNvPr id="30723" name="文本框 1"/>
          <p:cNvSpPr txBox="1"/>
          <p:nvPr/>
        </p:nvSpPr>
        <p:spPr>
          <a:xfrm>
            <a:off x="429208" y="1734037"/>
            <a:ext cx="10319657" cy="523220"/>
          </a:xfrm>
          <a:prstGeom prst="rect">
            <a:avLst/>
          </a:prstGeom>
          <a:noFill/>
          <a:ln w="9525">
            <a:noFill/>
          </a:ln>
        </p:spPr>
        <p:txBody>
          <a:bodyPr wrap="square" anchor="t" anchorCtr="0">
            <a:spAutoFit/>
          </a:bodyPr>
          <a:lstStyle/>
          <a:p>
            <a:r>
              <a:rPr lang="zh-CN" altLang="en-US" sz="2800" dirty="0">
                <a:latin typeface="Segoe UI" panose="020B0502040204020203" pitchFamily="34" charset="0"/>
                <a:ea typeface="等线" panose="02010600030101010101" pitchFamily="2" charset="-122"/>
                <a:sym typeface="仿宋_GB2312" pitchFamily="49" charset="-122"/>
              </a:rPr>
              <a:t>调试：只要编译无</a:t>
            </a:r>
            <a:r>
              <a:rPr lang="en-US" altLang="zh-CN" sz="2800" dirty="0">
                <a:latin typeface="Segoe UI" panose="020B0502040204020203" pitchFamily="34" charset="0"/>
                <a:ea typeface="等线" panose="02010600030101010101" pitchFamily="2" charset="-122"/>
                <a:sym typeface="仿宋_GB2312" pitchFamily="49" charset="-122"/>
              </a:rPr>
              <a:t>error</a:t>
            </a:r>
            <a:r>
              <a:rPr lang="zh-CN" altLang="en-US" sz="2800" dirty="0">
                <a:latin typeface="Segoe UI" panose="020B0502040204020203" pitchFamily="34" charset="0"/>
                <a:ea typeface="等线" panose="02010600030101010101" pitchFamily="2" charset="-122"/>
                <a:sym typeface="仿宋_GB2312" pitchFamily="49" charset="-122"/>
              </a:rPr>
              <a:t>，即可在线调试，打开调试界面</a:t>
            </a:r>
          </a:p>
        </p:txBody>
      </p:sp>
      <p:sp>
        <p:nvSpPr>
          <p:cNvPr id="30724" name="文本框 20"/>
          <p:cNvSpPr txBox="1"/>
          <p:nvPr/>
        </p:nvSpPr>
        <p:spPr>
          <a:xfrm>
            <a:off x="6501768" y="2594144"/>
            <a:ext cx="5261024" cy="1569660"/>
          </a:xfrm>
          <a:prstGeom prst="rect">
            <a:avLst/>
          </a:prstGeom>
          <a:noFill/>
          <a:ln w="9525">
            <a:noFill/>
          </a:ln>
        </p:spPr>
        <p:txBody>
          <a:bodyPr wrap="square" anchor="t" anchorCtr="0">
            <a:spAutoFit/>
          </a:bodyPr>
          <a:lstStyle/>
          <a:p>
            <a:r>
              <a:rPr lang="zh-CN" altLang="en-US" sz="2400" dirty="0">
                <a:latin typeface="Segoe UI" panose="020B0502040204020203" pitchFamily="34" charset="0"/>
                <a:ea typeface="等线" panose="02010600030101010101" pitchFamily="2" charset="-122"/>
              </a:rPr>
              <a:t>查看变量值</a:t>
            </a:r>
            <a:endParaRPr lang="en-US" altLang="zh-CN" sz="2400" dirty="0">
              <a:latin typeface="Segoe UI" panose="020B0502040204020203" pitchFamily="34" charset="0"/>
              <a:ea typeface="等线" panose="02010600030101010101" pitchFamily="2" charset="-122"/>
            </a:endParaRPr>
          </a:p>
          <a:p>
            <a:r>
              <a:rPr lang="en-US" altLang="zh-CN" sz="2400" dirty="0">
                <a:latin typeface="Segoe UI" panose="020B0502040204020203" pitchFamily="34" charset="0"/>
                <a:ea typeface="等线" panose="02010600030101010101" pitchFamily="2" charset="-122"/>
              </a:rPr>
              <a:t>1.</a:t>
            </a:r>
            <a:r>
              <a:rPr lang="zh-CN" altLang="en-US" sz="2400" dirty="0">
                <a:latin typeface="Segoe UI" panose="020B0502040204020203" pitchFamily="34" charset="0"/>
                <a:ea typeface="等线" panose="02010600030101010101" pitchFamily="2" charset="-122"/>
              </a:rPr>
              <a:t>点击变量 </a:t>
            </a:r>
            <a:r>
              <a:rPr lang="en-US" altLang="zh-CN" sz="2400" dirty="0">
                <a:latin typeface="Segoe UI" panose="020B0502040204020203" pitchFamily="34" charset="0"/>
                <a:ea typeface="等线" panose="02010600030101010101" pitchFamily="2" charset="-122"/>
              </a:rPr>
              <a:t>return_value</a:t>
            </a:r>
          </a:p>
          <a:p>
            <a:r>
              <a:rPr lang="en-US" altLang="zh-CN" sz="2400" dirty="0">
                <a:latin typeface="Segoe UI" panose="020B0502040204020203" pitchFamily="34" charset="0"/>
                <a:ea typeface="等线" panose="02010600030101010101" pitchFamily="2" charset="-122"/>
              </a:rPr>
              <a:t>2.</a:t>
            </a:r>
            <a:r>
              <a:rPr lang="zh-CN" altLang="en-US" sz="2400" dirty="0">
                <a:latin typeface="Segoe UI" panose="020B0502040204020203" pitchFamily="34" charset="0"/>
                <a:ea typeface="等线" panose="02010600030101010101" pitchFamily="2" charset="-122"/>
              </a:rPr>
              <a:t>右键选择</a:t>
            </a:r>
            <a:r>
              <a:rPr lang="en-US" altLang="zh-CN" sz="2400" dirty="0">
                <a:latin typeface="Segoe UI" panose="020B0502040204020203" pitchFamily="34" charset="0"/>
                <a:ea typeface="等线" panose="02010600030101010101" pitchFamily="2" charset="-122"/>
              </a:rPr>
              <a:t>add </a:t>
            </a:r>
            <a:r>
              <a:rPr lang="zh-CN" altLang="en-US" sz="2400" dirty="0">
                <a:latin typeface="Segoe UI" panose="020B0502040204020203" pitchFamily="34" charset="0"/>
                <a:ea typeface="等线" panose="02010600030101010101" pitchFamily="2" charset="-122"/>
              </a:rPr>
              <a:t>‘</a:t>
            </a:r>
            <a:r>
              <a:rPr lang="en-US" altLang="zh-CN" sz="2400" dirty="0">
                <a:latin typeface="Segoe UI" panose="020B0502040204020203" pitchFamily="34" charset="0"/>
                <a:ea typeface="等线" panose="02010600030101010101" pitchFamily="2" charset="-122"/>
                <a:sym typeface="仿宋_GB2312" pitchFamily="49" charset="-122"/>
              </a:rPr>
              <a:t>return_value</a:t>
            </a:r>
            <a:r>
              <a:rPr lang="zh-CN" altLang="en-US" sz="2400" dirty="0">
                <a:latin typeface="Segoe UI" panose="020B0502040204020203" pitchFamily="34" charset="0"/>
                <a:ea typeface="等线" panose="02010600030101010101" pitchFamily="2" charset="-122"/>
              </a:rPr>
              <a:t>’ </a:t>
            </a:r>
            <a:r>
              <a:rPr lang="en-US" altLang="zh-CN" sz="2400" dirty="0">
                <a:latin typeface="Segoe UI" panose="020B0502040204020203" pitchFamily="34" charset="0"/>
                <a:ea typeface="等线" panose="02010600030101010101" pitchFamily="2" charset="-122"/>
              </a:rPr>
              <a:t>to…</a:t>
            </a:r>
          </a:p>
          <a:p>
            <a:r>
              <a:rPr lang="en-US" altLang="zh-CN" sz="2400" dirty="0">
                <a:latin typeface="Segoe UI" panose="020B0502040204020203" pitchFamily="34" charset="0"/>
                <a:ea typeface="等线" panose="02010600030101010101" pitchFamily="2" charset="-122"/>
              </a:rPr>
              <a:t>3.</a:t>
            </a:r>
            <a:r>
              <a:rPr lang="zh-CN" altLang="en-US" sz="2400" dirty="0">
                <a:latin typeface="Segoe UI" panose="020B0502040204020203" pitchFamily="34" charset="0"/>
                <a:ea typeface="等线" panose="02010600030101010101" pitchFamily="2" charset="-122"/>
              </a:rPr>
              <a:t>选择一个 </a:t>
            </a:r>
            <a:r>
              <a:rPr lang="en-US" altLang="zh-CN" sz="2400" dirty="0">
                <a:latin typeface="Segoe UI" panose="020B0502040204020203" pitchFamily="34" charset="0"/>
                <a:ea typeface="等线" panose="02010600030101010101" pitchFamily="2" charset="-122"/>
              </a:rPr>
              <a:t>watch</a:t>
            </a:r>
            <a:r>
              <a:rPr lang="zh-CN" altLang="en-US" sz="2400" dirty="0">
                <a:latin typeface="Segoe UI" panose="020B0502040204020203" pitchFamily="34" charset="0"/>
                <a:ea typeface="等线" panose="02010600030101010101" pitchFamily="2" charset="-122"/>
              </a:rPr>
              <a:t>即可</a:t>
            </a:r>
          </a:p>
        </p:txBody>
      </p:sp>
      <p:pic>
        <p:nvPicPr>
          <p:cNvPr id="30725" name="图片 7"/>
          <p:cNvPicPr>
            <a:picLocks noChangeAspect="1"/>
          </p:cNvPicPr>
          <p:nvPr/>
        </p:nvPicPr>
        <p:blipFill>
          <a:blip r:embed="rId2"/>
          <a:stretch>
            <a:fillRect/>
          </a:stretch>
        </p:blipFill>
        <p:spPr>
          <a:xfrm>
            <a:off x="1981200" y="2501900"/>
            <a:ext cx="3057525" cy="561975"/>
          </a:xfrm>
          <a:prstGeom prst="rect">
            <a:avLst/>
          </a:prstGeom>
          <a:noFill/>
          <a:ln w="9525">
            <a:noFill/>
          </a:ln>
        </p:spPr>
      </p:pic>
      <p:pic>
        <p:nvPicPr>
          <p:cNvPr id="30727" name="图片 9"/>
          <p:cNvPicPr>
            <a:picLocks noChangeAspect="1"/>
          </p:cNvPicPr>
          <p:nvPr/>
        </p:nvPicPr>
        <p:blipFill>
          <a:blip r:embed="rId3"/>
          <a:stretch>
            <a:fillRect/>
          </a:stretch>
        </p:blipFill>
        <p:spPr>
          <a:xfrm>
            <a:off x="6705600" y="4910138"/>
            <a:ext cx="3205163" cy="714375"/>
          </a:xfrm>
          <a:prstGeom prst="rect">
            <a:avLst/>
          </a:prstGeom>
          <a:noFill/>
          <a:ln w="9525">
            <a:noFill/>
          </a:ln>
        </p:spPr>
      </p:pic>
      <p:pic>
        <p:nvPicPr>
          <p:cNvPr id="3" name="图片 2"/>
          <p:cNvPicPr>
            <a:picLocks noChangeAspect="1"/>
          </p:cNvPicPr>
          <p:nvPr/>
        </p:nvPicPr>
        <p:blipFill>
          <a:blip r:embed="rId4"/>
          <a:stretch>
            <a:fillRect/>
          </a:stretch>
        </p:blipFill>
        <p:spPr>
          <a:xfrm>
            <a:off x="1655445" y="3217545"/>
            <a:ext cx="4034790" cy="27273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sym typeface="+mn-ea"/>
              </a:rPr>
              <a:t>编译下载调试</a:t>
            </a:r>
            <a:endPar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endParaRPr>
          </a:p>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endParaRPr>
          </a:p>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endParaRPr>
          </a:p>
        </p:txBody>
      </p:sp>
      <p:pic>
        <p:nvPicPr>
          <p:cNvPr id="31747" name="图片 17"/>
          <p:cNvPicPr>
            <a:picLocks noChangeAspect="1"/>
          </p:cNvPicPr>
          <p:nvPr/>
        </p:nvPicPr>
        <p:blipFill>
          <a:blip r:embed="rId2"/>
          <a:stretch>
            <a:fillRect/>
          </a:stretch>
        </p:blipFill>
        <p:spPr>
          <a:xfrm>
            <a:off x="1981200" y="2219325"/>
            <a:ext cx="7015163" cy="808038"/>
          </a:xfrm>
          <a:prstGeom prst="rect">
            <a:avLst/>
          </a:prstGeom>
          <a:noFill/>
          <a:ln w="9525">
            <a:noFill/>
          </a:ln>
        </p:spPr>
      </p:pic>
      <p:sp>
        <p:nvSpPr>
          <p:cNvPr id="31748" name="文本框 2"/>
          <p:cNvSpPr txBox="1"/>
          <p:nvPr/>
        </p:nvSpPr>
        <p:spPr>
          <a:xfrm>
            <a:off x="242596" y="3124200"/>
            <a:ext cx="11551298" cy="3447098"/>
          </a:xfrm>
          <a:prstGeom prst="rect">
            <a:avLst/>
          </a:prstGeom>
          <a:noFill/>
          <a:ln w="9525">
            <a:noFill/>
          </a:ln>
        </p:spPr>
        <p:txBody>
          <a:bodyPr wrap="square" anchor="t" anchorCtr="0">
            <a:spAutoFit/>
          </a:bodyPr>
          <a:lstStyle/>
          <a:p>
            <a:r>
              <a:rPr lang="en-US" altLang="zh-CN" sz="2000" dirty="0">
                <a:latin typeface="Segoe UI" panose="020B0502040204020203" pitchFamily="34" charset="0"/>
                <a:ea typeface="等线" panose="02010600030101010101" pitchFamily="2" charset="-122"/>
              </a:rPr>
              <a:t>1 </a:t>
            </a:r>
            <a:r>
              <a:rPr lang="zh-CN" altLang="en-US" sz="2000" dirty="0">
                <a:latin typeface="Segoe UI" panose="020B0502040204020203" pitchFamily="34" charset="0"/>
                <a:ea typeface="等线" panose="02010600030101010101" pitchFamily="2" charset="-122"/>
              </a:rPr>
              <a:t>复位按钮：复位之后程序回到最开始处，即复位中断处理函数处</a:t>
            </a:r>
            <a:endParaRPr lang="en-US" altLang="zh-CN" sz="2000" dirty="0">
              <a:latin typeface="Segoe UI" panose="020B0502040204020203" pitchFamily="34" charset="0"/>
              <a:ea typeface="等线" panose="02010600030101010101" pitchFamily="2" charset="-122"/>
            </a:endParaRPr>
          </a:p>
          <a:p>
            <a:r>
              <a:rPr lang="en-US" altLang="zh-CN" sz="2000" dirty="0">
                <a:latin typeface="Segoe UI" panose="020B0502040204020203" pitchFamily="34" charset="0"/>
                <a:ea typeface="等线" panose="02010600030101010101" pitchFamily="2" charset="-122"/>
              </a:rPr>
              <a:t>2 </a:t>
            </a:r>
            <a:r>
              <a:rPr lang="zh-CN" altLang="en-US" sz="2000" dirty="0">
                <a:latin typeface="Segoe UI" panose="020B0502040204020203" pitchFamily="34" charset="0"/>
                <a:ea typeface="等线" panose="02010600030101010101" pitchFamily="2" charset="-122"/>
              </a:rPr>
              <a:t>全速运行（</a:t>
            </a:r>
            <a:r>
              <a:rPr lang="en-US" altLang="zh-CN" sz="2000" dirty="0">
                <a:latin typeface="Segoe UI" panose="020B0502040204020203" pitchFamily="34" charset="0"/>
                <a:ea typeface="等线" panose="02010600030101010101" pitchFamily="2" charset="-122"/>
              </a:rPr>
              <a:t>F5</a:t>
            </a:r>
            <a:r>
              <a:rPr lang="zh-CN" altLang="en-US" sz="2000" dirty="0">
                <a:latin typeface="Segoe UI" panose="020B0502040204020203" pitchFamily="34" charset="0"/>
                <a:ea typeface="等线" panose="02010600030101010101" pitchFamily="2" charset="-122"/>
              </a:rPr>
              <a:t>）：这个按钮将使程序一直处于运行状态</a:t>
            </a:r>
            <a:r>
              <a:rPr lang="en-US" altLang="zh-CN" sz="2000" dirty="0">
                <a:latin typeface="Segoe UI" panose="020B0502040204020203" pitchFamily="34" charset="0"/>
                <a:ea typeface="等线" panose="02010600030101010101" pitchFamily="2" charset="-122"/>
              </a:rPr>
              <a:t>,</a:t>
            </a:r>
            <a:r>
              <a:rPr lang="zh-CN" altLang="en-US" sz="2000" dirty="0">
                <a:latin typeface="Segoe UI" panose="020B0502040204020203" pitchFamily="34" charset="0"/>
                <a:ea typeface="等线" panose="02010600030101010101" pitchFamily="2" charset="-122"/>
              </a:rPr>
              <a:t>或者直接运行到设置的断点处。</a:t>
            </a:r>
            <a:endParaRPr lang="en-US" altLang="zh-CN" sz="2000" dirty="0">
              <a:latin typeface="Segoe UI" panose="020B0502040204020203" pitchFamily="34" charset="0"/>
              <a:ea typeface="等线" panose="02010600030101010101" pitchFamily="2" charset="-122"/>
            </a:endParaRPr>
          </a:p>
          <a:p>
            <a:r>
              <a:rPr lang="en-US" altLang="zh-CN" sz="2000" dirty="0">
                <a:latin typeface="Segoe UI" panose="020B0502040204020203" pitchFamily="34" charset="0"/>
                <a:ea typeface="等线" panose="02010600030101010101" pitchFamily="2" charset="-122"/>
              </a:rPr>
              <a:t>3 </a:t>
            </a:r>
            <a:r>
              <a:rPr lang="zh-CN" altLang="en-US" sz="2000" dirty="0">
                <a:latin typeface="Segoe UI" panose="020B0502040204020203" pitchFamily="34" charset="0"/>
                <a:ea typeface="等线" panose="02010600030101010101" pitchFamily="2" charset="-122"/>
              </a:rPr>
              <a:t>每点一次按钮，程序运行一步，遇到函数会进入函数执行</a:t>
            </a:r>
            <a:endParaRPr lang="en-US" altLang="zh-CN" sz="2000" dirty="0">
              <a:latin typeface="Segoe UI" panose="020B0502040204020203" pitchFamily="34" charset="0"/>
              <a:ea typeface="等线" panose="02010600030101010101" pitchFamily="2" charset="-122"/>
            </a:endParaRPr>
          </a:p>
          <a:p>
            <a:r>
              <a:rPr lang="en-US" altLang="zh-CN" sz="2000" dirty="0">
                <a:latin typeface="Segoe UI" panose="020B0502040204020203" pitchFamily="34" charset="0"/>
                <a:ea typeface="等线" panose="02010600030101010101" pitchFamily="2" charset="-122"/>
              </a:rPr>
              <a:t>4 </a:t>
            </a:r>
            <a:r>
              <a:rPr lang="zh-CN" altLang="en-US" sz="2000" dirty="0">
                <a:latin typeface="Segoe UI" panose="020B0502040204020203" pitchFamily="34" charset="0"/>
                <a:ea typeface="等线" panose="02010600030101010101" pitchFamily="2" charset="-122"/>
              </a:rPr>
              <a:t>逐行调试（</a:t>
            </a:r>
            <a:r>
              <a:rPr lang="en-US" altLang="zh-CN" sz="2000" dirty="0">
                <a:latin typeface="Segoe UI" panose="020B0502040204020203" pitchFamily="34" charset="0"/>
                <a:ea typeface="等线" panose="02010600030101010101" pitchFamily="2" charset="-122"/>
              </a:rPr>
              <a:t>F10</a:t>
            </a:r>
            <a:r>
              <a:rPr lang="zh-CN" altLang="en-US" sz="2000" dirty="0">
                <a:latin typeface="Segoe UI" panose="020B0502040204020203" pitchFamily="34" charset="0"/>
                <a:ea typeface="等线" panose="02010600030101010101" pitchFamily="2" charset="-122"/>
              </a:rPr>
              <a:t>）：也就是每点一次按钮，程序运行一行，遇到函数跳过函数执行。</a:t>
            </a:r>
            <a:endParaRPr lang="en-US" altLang="zh-CN" sz="2000" dirty="0">
              <a:latin typeface="Segoe UI" panose="020B0502040204020203" pitchFamily="34" charset="0"/>
              <a:ea typeface="等线" panose="02010600030101010101" pitchFamily="2" charset="-122"/>
            </a:endParaRPr>
          </a:p>
          <a:p>
            <a:r>
              <a:rPr lang="en-US" altLang="zh-CN" sz="2000" dirty="0">
                <a:latin typeface="Segoe UI" panose="020B0502040204020203" pitchFamily="34" charset="0"/>
                <a:ea typeface="等线" panose="02010600030101010101" pitchFamily="2" charset="-122"/>
              </a:rPr>
              <a:t>5 </a:t>
            </a:r>
            <a:r>
              <a:rPr lang="zh-CN" altLang="en-US" sz="2000" dirty="0">
                <a:latin typeface="Segoe UI" panose="020B0502040204020203" pitchFamily="34" charset="0"/>
                <a:ea typeface="等线" panose="02010600030101010101" pitchFamily="2" charset="-122"/>
              </a:rPr>
              <a:t>跳出调试（</a:t>
            </a:r>
            <a:r>
              <a:rPr lang="en-US" altLang="zh-CN" sz="2000" dirty="0">
                <a:latin typeface="Segoe UI" panose="020B0502040204020203" pitchFamily="34" charset="0"/>
                <a:ea typeface="等线" panose="02010600030101010101" pitchFamily="2" charset="-122"/>
              </a:rPr>
              <a:t>Ctrl + F11</a:t>
            </a:r>
            <a:r>
              <a:rPr lang="zh-CN" altLang="en-US" sz="2000" dirty="0">
                <a:latin typeface="Segoe UI" panose="020B0502040204020203" pitchFamily="34" charset="0"/>
                <a:ea typeface="等线" panose="02010600030101010101" pitchFamily="2" charset="-122"/>
              </a:rPr>
              <a:t>）：这个按钮能快速执行完当前函数的剩下语句，然后跳出该函数体，准备执行下一条语句。</a:t>
            </a:r>
            <a:endParaRPr lang="en-US" altLang="zh-CN" sz="2000" dirty="0">
              <a:latin typeface="Segoe UI" panose="020B0502040204020203" pitchFamily="34" charset="0"/>
              <a:ea typeface="等线" panose="02010600030101010101" pitchFamily="2" charset="-122"/>
            </a:endParaRPr>
          </a:p>
          <a:p>
            <a:r>
              <a:rPr lang="en-US" altLang="zh-CN" sz="2000" dirty="0">
                <a:latin typeface="Segoe UI" panose="020B0502040204020203" pitchFamily="34" charset="0"/>
                <a:ea typeface="等线" panose="02010600030101010101" pitchFamily="2" charset="-122"/>
              </a:rPr>
              <a:t>6 </a:t>
            </a:r>
            <a:r>
              <a:rPr lang="zh-CN" altLang="en-US" sz="2000" dirty="0">
                <a:latin typeface="Segoe UI" panose="020B0502040204020203" pitchFamily="34" charset="0"/>
                <a:ea typeface="等线" panose="02010600030101010101" pitchFamily="2" charset="-122"/>
              </a:rPr>
              <a:t>运行到光标处（</a:t>
            </a:r>
            <a:r>
              <a:rPr lang="en-US" altLang="zh-CN" sz="2000" dirty="0">
                <a:latin typeface="Segoe UI" panose="020B0502040204020203" pitchFamily="34" charset="0"/>
                <a:ea typeface="等线" panose="02010600030101010101" pitchFamily="2" charset="-122"/>
              </a:rPr>
              <a:t>Ctrl + F10</a:t>
            </a:r>
            <a:r>
              <a:rPr lang="zh-CN" altLang="en-US" sz="2000" dirty="0">
                <a:latin typeface="Segoe UI" panose="020B0502040204020203" pitchFamily="34" charset="0"/>
                <a:ea typeface="等线" panose="02010600030101010101" pitchFamily="2" charset="-122"/>
              </a:rPr>
              <a:t>）</a:t>
            </a:r>
            <a:r>
              <a:rPr lang="en-US" altLang="zh-CN" sz="2000" dirty="0">
                <a:latin typeface="Segoe UI" panose="020B0502040204020203" pitchFamily="34" charset="0"/>
                <a:ea typeface="等线" panose="02010600030101010101" pitchFamily="2" charset="-122"/>
              </a:rPr>
              <a:t>:</a:t>
            </a:r>
            <a:r>
              <a:rPr lang="zh-CN" altLang="en-US" sz="2000" dirty="0">
                <a:latin typeface="Segoe UI" panose="020B0502040204020203" pitchFamily="34" charset="0"/>
                <a:ea typeface="等线" panose="02010600030101010101" pitchFamily="2" charset="-122"/>
              </a:rPr>
              <a:t>这个按钮能直接运行到你的光标处</a:t>
            </a:r>
            <a:r>
              <a:rPr lang="en-US" altLang="zh-CN" sz="2000" dirty="0">
                <a:latin typeface="Segoe UI" panose="020B0502040204020203" pitchFamily="34" charset="0"/>
                <a:ea typeface="等线" panose="02010600030101010101" pitchFamily="2" charset="-122"/>
              </a:rPr>
              <a:t>.</a:t>
            </a:r>
          </a:p>
          <a:p>
            <a:r>
              <a:rPr lang="en-US" altLang="zh-CN" sz="2000" dirty="0">
                <a:latin typeface="Segoe UI" panose="020B0502040204020203" pitchFamily="34" charset="0"/>
                <a:ea typeface="等线" panose="02010600030101010101" pitchFamily="2" charset="-122"/>
              </a:rPr>
              <a:t>7 </a:t>
            </a:r>
            <a:r>
              <a:rPr lang="zh-CN" altLang="en-US" sz="2000" dirty="0">
                <a:latin typeface="Segoe UI" panose="020B0502040204020203" pitchFamily="34" charset="0"/>
                <a:ea typeface="等线" panose="02010600030101010101" pitchFamily="2" charset="-122"/>
              </a:rPr>
              <a:t>设置当前光标处是断点</a:t>
            </a:r>
            <a:endParaRPr lang="en-US" altLang="zh-CN" sz="2000" dirty="0">
              <a:latin typeface="Segoe UI" panose="020B0502040204020203" pitchFamily="34" charset="0"/>
              <a:ea typeface="等线" panose="02010600030101010101" pitchFamily="2" charset="-122"/>
            </a:endParaRPr>
          </a:p>
          <a:p>
            <a:r>
              <a:rPr lang="en-US" altLang="zh-CN" sz="2000" dirty="0">
                <a:latin typeface="Segoe UI" panose="020B0502040204020203" pitchFamily="34" charset="0"/>
                <a:ea typeface="等线" panose="02010600030101010101" pitchFamily="2" charset="-122"/>
              </a:rPr>
              <a:t>8 </a:t>
            </a:r>
            <a:r>
              <a:rPr lang="zh-CN" altLang="en-US" sz="2000" dirty="0">
                <a:latin typeface="Segoe UI" panose="020B0502040204020203" pitchFamily="34" charset="0"/>
                <a:ea typeface="等线" panose="02010600030101010101" pitchFamily="2" charset="-122"/>
              </a:rPr>
              <a:t>失能当前光标处的断点</a:t>
            </a:r>
            <a:endParaRPr lang="en-US" altLang="zh-CN" sz="2000" dirty="0">
              <a:latin typeface="Segoe UI" panose="020B0502040204020203" pitchFamily="34" charset="0"/>
              <a:ea typeface="等线" panose="02010600030101010101" pitchFamily="2" charset="-122"/>
            </a:endParaRPr>
          </a:p>
          <a:p>
            <a:r>
              <a:rPr lang="en-US" altLang="zh-CN" sz="2000" dirty="0">
                <a:latin typeface="Segoe UI" panose="020B0502040204020203" pitchFamily="34" charset="0"/>
                <a:ea typeface="等线" panose="02010600030101010101" pitchFamily="2" charset="-122"/>
              </a:rPr>
              <a:t>9 </a:t>
            </a:r>
            <a:r>
              <a:rPr lang="zh-CN" altLang="en-US" sz="2000" dirty="0">
                <a:latin typeface="Segoe UI" panose="020B0502040204020203" pitchFamily="34" charset="0"/>
                <a:ea typeface="等线" panose="02010600030101010101" pitchFamily="2" charset="-122"/>
              </a:rPr>
              <a:t>失能所有的断点</a:t>
            </a:r>
            <a:endParaRPr lang="en-US" altLang="zh-CN" sz="2000" dirty="0">
              <a:latin typeface="Segoe UI" panose="020B0502040204020203" pitchFamily="34" charset="0"/>
              <a:ea typeface="等线" panose="02010600030101010101" pitchFamily="2" charset="-122"/>
            </a:endParaRPr>
          </a:p>
          <a:p>
            <a:r>
              <a:rPr lang="en-US" altLang="zh-CN" sz="2000" dirty="0">
                <a:latin typeface="Segoe UI" panose="020B0502040204020203" pitchFamily="34" charset="0"/>
                <a:ea typeface="等线" panose="02010600030101010101" pitchFamily="2" charset="-122"/>
              </a:rPr>
              <a:t>10 </a:t>
            </a:r>
            <a:r>
              <a:rPr lang="zh-CN" altLang="en-US" sz="2000" dirty="0">
                <a:latin typeface="Segoe UI" panose="020B0502040204020203" pitchFamily="34" charset="0"/>
                <a:ea typeface="等线" panose="02010600030101010101" pitchFamily="2" charset="-122"/>
              </a:rPr>
              <a:t>删除所有的断点</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sym typeface="+mn-ea"/>
              </a:rPr>
              <a:t>编译下载调试</a:t>
            </a:r>
            <a:endPar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3200" b="0"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ea"/>
              </a:rPr>
              <a:t>查看内存</a:t>
            </a: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View 	-&gt; Memory Windows -&gt; </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j-ea"/>
              </a:rPr>
              <a:t>选择一个</a:t>
            </a:r>
            <a:r>
              <a:rPr lang="en-US" altLang="zh-CN" sz="2400" b="0" noProof="0" dirty="0">
                <a:ln>
                  <a:noFill/>
                </a:ln>
                <a:solidFill>
                  <a:schemeClr val="tx1"/>
                </a:solidFill>
                <a:effectLst/>
                <a:uLnTx/>
                <a:uFillTx/>
                <a:latin typeface="Segoe UI" panose="020B0502040204020203" pitchFamily="34" charset="0"/>
                <a:ea typeface="等线" panose="02010600030101010101" pitchFamily="2" charset="-122"/>
                <a:cs typeface="+mj-ea"/>
                <a:sym typeface="+mn-ea"/>
              </a:rPr>
              <a:t>Memory</a:t>
            </a:r>
            <a:r>
              <a:rPr lang="zh-CN" altLang="en-US" sz="2400" b="0" noProof="0" dirty="0">
                <a:ln>
                  <a:noFill/>
                </a:ln>
                <a:solidFill>
                  <a:schemeClr val="tx1"/>
                </a:solidFill>
                <a:effectLst/>
                <a:uLnTx/>
                <a:uFillTx/>
                <a:latin typeface="Segoe UI" panose="020B0502040204020203" pitchFamily="34" charset="0"/>
                <a:ea typeface="等线" panose="02010600030101010101" pitchFamily="2" charset="-122"/>
                <a:cs typeface="+mj-ea"/>
                <a:sym typeface="+mn-ea"/>
              </a:rPr>
              <a:t>框</a:t>
            </a:r>
          </a:p>
          <a:p>
            <a:pPr marL="0" marR="0" lvl="0" indent="0" algn="l" defTabSz="914400" rtl="0" eaLnBrk="1" fontAlgn="base" latinLnBrk="0" hangingPunct="1">
              <a:lnSpc>
                <a:spcPct val="100000"/>
              </a:lnSpc>
              <a:spcBef>
                <a:spcPct val="20000"/>
              </a:spcBef>
              <a:spcAft>
                <a:spcPct val="0"/>
              </a:spcAft>
              <a:buClrTx/>
              <a:buSzTx/>
              <a:buFontTx/>
              <a:buNone/>
              <a:defRPr/>
            </a:pPr>
            <a:endParaRPr lang="zh-CN" altLang="en-US" sz="2400" b="0" noProof="0" dirty="0">
              <a:ln>
                <a:noFill/>
              </a:ln>
              <a:solidFill>
                <a:schemeClr val="tx1"/>
              </a:solidFill>
              <a:effectLst/>
              <a:uLnTx/>
              <a:uFillTx/>
              <a:latin typeface="Segoe UI" panose="020B0502040204020203" pitchFamily="34" charset="0"/>
              <a:ea typeface="等线" panose="02010600030101010101" pitchFamily="2" charset="-122"/>
              <a:cs typeface="+mj-ea"/>
              <a:sym typeface="+mn-ea"/>
            </a:endParaRPr>
          </a:p>
        </p:txBody>
      </p:sp>
      <p:pic>
        <p:nvPicPr>
          <p:cNvPr id="2" name="图片 1"/>
          <p:cNvPicPr>
            <a:picLocks noChangeAspect="1"/>
          </p:cNvPicPr>
          <p:nvPr/>
        </p:nvPicPr>
        <p:blipFill>
          <a:blip r:embed="rId2"/>
          <a:stretch>
            <a:fillRect/>
          </a:stretch>
        </p:blipFill>
        <p:spPr>
          <a:xfrm>
            <a:off x="609600" y="3310890"/>
            <a:ext cx="5020310" cy="1449070"/>
          </a:xfrm>
          <a:prstGeom prst="rect">
            <a:avLst/>
          </a:prstGeom>
        </p:spPr>
      </p:pic>
      <p:sp>
        <p:nvSpPr>
          <p:cNvPr id="3" name="文本框 2"/>
          <p:cNvSpPr txBox="1"/>
          <p:nvPr/>
        </p:nvSpPr>
        <p:spPr>
          <a:xfrm>
            <a:off x="609600" y="4913630"/>
            <a:ext cx="6680200" cy="922020"/>
          </a:xfrm>
          <a:prstGeom prst="rect">
            <a:avLst/>
          </a:prstGeom>
          <a:noFill/>
        </p:spPr>
        <p:txBody>
          <a:bodyPr wrap="square" rtlCol="0">
            <a:spAutoFit/>
          </a:bodyPr>
          <a:lstStyle/>
          <a:p>
            <a:r>
              <a:rPr lang="zh-CN" altLang="en-US">
                <a:latin typeface="Segoe UI" panose="020B0502040204020203" pitchFamily="34" charset="0"/>
                <a:ea typeface="等线" panose="02010600030101010101" pitchFamily="2" charset="-122"/>
              </a:rPr>
              <a:t>输入内存地址即可查看内存区域的信息</a:t>
            </a:r>
          </a:p>
          <a:p>
            <a:endParaRPr lang="zh-CN" altLang="en-US">
              <a:latin typeface="Segoe UI" panose="020B0502040204020203" pitchFamily="34" charset="0"/>
              <a:ea typeface="等线" panose="02010600030101010101" pitchFamily="2" charset="-122"/>
            </a:endParaRPr>
          </a:p>
          <a:p>
            <a:r>
              <a:rPr lang="zh-CN" altLang="en-US">
                <a:latin typeface="Segoe UI" panose="020B0502040204020203" pitchFamily="34" charset="0"/>
                <a:ea typeface="等线" panose="02010600030101010101" pitchFamily="2" charset="-122"/>
              </a:rPr>
              <a:t>可以定义一个变量，然后获取变量的内存地址进行查看</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工作模式切换</a:t>
            </a:r>
          </a:p>
          <a:p>
            <a:pPr marL="0" marR="0" lvl="0" algn="l" defTabSz="914400" rtl="0" eaLnBrk="1" fontAlgn="base" latinLnBrk="0" hangingPunct="1">
              <a:lnSpc>
                <a:spcPct val="100000"/>
              </a:lnSpc>
              <a:spcBef>
                <a:spcPct val="20000"/>
              </a:spcBef>
              <a:buClrTx/>
              <a:buSzTx/>
              <a:buFontTx/>
              <a:buNone/>
              <a:defRPr/>
            </a:pPr>
            <a:r>
              <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实验内容介绍：</a:t>
            </a:r>
          </a:p>
          <a:p>
            <a:pPr marL="0" marR="0" lvl="0" algn="l" defTabSz="914400" rtl="0" eaLnBrk="1" fontAlgn="base" latinLnBrk="0" hangingPunct="1">
              <a:lnSpc>
                <a:spcPct val="100000"/>
              </a:lnSpc>
              <a:spcBef>
                <a:spcPct val="20000"/>
              </a:spcBef>
              <a:buClrTx/>
              <a:buSzTx/>
              <a:buFontTx/>
              <a:buNone/>
              <a:defRPr/>
            </a:pPr>
            <a:r>
              <a:rPr kumimoji="0" lang="en-US" altLang="zh-CN" sz="2400" b="0" i="0" u="none" strike="noStrike" kern="0" cap="none" spc="0" normalizeH="0" baseline="0" noProof="0" dirty="0" err="1">
                <a:ln>
                  <a:noFill/>
                </a:ln>
                <a:solidFill>
                  <a:schemeClr val="tx1"/>
                </a:solidFill>
                <a:effectLst/>
                <a:uLnTx/>
                <a:uFillTx/>
                <a:latin typeface="Segoe UI" panose="020B0502040204020203" pitchFamily="34" charset="0"/>
                <a:ea typeface="等线" panose="02010600030101010101" pitchFamily="2" charset="-122"/>
                <a:cs typeface="+mn-ea"/>
              </a:rPr>
              <a:t>main.c</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调用汇编函数，汇编函数先切换为用户线程模式，然后通过</a:t>
            </a:r>
            <a:r>
              <a:rPr kumimoji="0" lang="en-US" altLang="zh-CN"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SVC</a:t>
            </a:r>
            <a:r>
              <a:rPr kumimoji="0" lang="zh-CN" altLang="en-US" sz="24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进入中断模式，中断模式中调用汇编函数切换为特权级线程模式，中断处理结束后返回用户态线程模式</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a:p>
            <a:pPr marL="0" marR="0" lvl="0" algn="l" defTabSz="914400" rtl="0" eaLnBrk="1" fontAlgn="base" latinLnBrk="0" hangingPunct="1">
              <a:lnSpc>
                <a:spcPct val="100000"/>
              </a:lnSpc>
              <a:spcBef>
                <a:spcPct val="20000"/>
              </a:spcBef>
              <a:buClrTx/>
              <a:buSzTx/>
              <a:buFontTx/>
              <a:buNone/>
              <a:defRPr/>
            </a:pPr>
            <a:r>
              <a:rPr lang="zh-CN" altLang="en-US" sz="2400" dirty="0">
                <a:latin typeface="Segoe UI" panose="020B0502040204020203" pitchFamily="34" charset="0"/>
                <a:ea typeface="等线" panose="02010600030101010101" pitchFamily="2" charset="-122"/>
                <a:sym typeface="+mn-ea"/>
              </a:rPr>
              <a:t>在调试中注意寄存器栏中的</a:t>
            </a:r>
            <a:r>
              <a:rPr lang="en-US" altLang="zh-CN" sz="2400" dirty="0">
                <a:latin typeface="Segoe UI" panose="020B0502040204020203" pitchFamily="34" charset="0"/>
                <a:ea typeface="等线" panose="02010600030101010101" pitchFamily="2" charset="-122"/>
                <a:sym typeface="+mn-ea"/>
              </a:rPr>
              <a:t> CONTROL</a:t>
            </a:r>
            <a:r>
              <a:rPr lang="zh-CN" altLang="en-US" sz="2400" dirty="0">
                <a:latin typeface="Segoe UI" panose="020B0502040204020203" pitchFamily="34" charset="0"/>
                <a:ea typeface="等线" panose="02010600030101010101" pitchFamily="2" charset="-122"/>
                <a:sym typeface="+mn-ea"/>
              </a:rPr>
              <a:t>，</a:t>
            </a:r>
            <a:r>
              <a:rPr lang="en-US" altLang="zh-CN" sz="2400" dirty="0">
                <a:latin typeface="Segoe UI" panose="020B0502040204020203" pitchFamily="34" charset="0"/>
                <a:ea typeface="等线" panose="02010600030101010101" pitchFamily="2" charset="-122"/>
                <a:sym typeface="+mn-ea"/>
              </a:rPr>
              <a:t>Mode</a:t>
            </a:r>
            <a:r>
              <a:rPr lang="zh-CN" altLang="en-US" sz="2400" dirty="0">
                <a:latin typeface="Segoe UI" panose="020B0502040204020203" pitchFamily="34" charset="0"/>
                <a:ea typeface="等线" panose="02010600030101010101" pitchFamily="2" charset="-122"/>
                <a:sym typeface="+mn-ea"/>
              </a:rPr>
              <a:t>，</a:t>
            </a:r>
            <a:r>
              <a:rPr lang="en-US" altLang="zh-CN" sz="2400" dirty="0">
                <a:latin typeface="Segoe UI" panose="020B0502040204020203" pitchFamily="34" charset="0"/>
                <a:ea typeface="等线" panose="02010600030101010101" pitchFamily="2" charset="-122"/>
                <a:sym typeface="+mn-ea"/>
              </a:rPr>
              <a:t>Privilege</a:t>
            </a:r>
            <a:r>
              <a:rPr lang="zh-CN" altLang="en-US" sz="2400" dirty="0">
                <a:latin typeface="Segoe UI" panose="020B0502040204020203" pitchFamily="34" charset="0"/>
                <a:ea typeface="等线" panose="02010600030101010101" pitchFamily="2" charset="-122"/>
                <a:sym typeface="+mn-ea"/>
              </a:rPr>
              <a:t>，</a:t>
            </a:r>
            <a:r>
              <a:rPr lang="en-US" altLang="zh-CN" sz="2400" dirty="0">
                <a:latin typeface="Segoe UI" panose="020B0502040204020203" pitchFamily="34" charset="0"/>
                <a:ea typeface="等线" panose="02010600030101010101" pitchFamily="2" charset="-122"/>
                <a:sym typeface="+mn-ea"/>
              </a:rPr>
              <a:t>Stack </a:t>
            </a:r>
            <a:r>
              <a:rPr lang="zh-CN" altLang="en-US" sz="2400" dirty="0">
                <a:latin typeface="Segoe UI" panose="020B0502040204020203" pitchFamily="34" charset="0"/>
                <a:ea typeface="等线" panose="02010600030101010101" pitchFamily="2" charset="-122"/>
                <a:sym typeface="+mn-ea"/>
              </a:rPr>
              <a:t>的变化</a:t>
            </a:r>
            <a:endParaRPr lang="zh-CN" altLang="en-US" sz="2400" dirty="0">
              <a:latin typeface="Segoe UI" panose="020B0502040204020203" pitchFamily="34" charset="0"/>
              <a:ea typeface="等线" panose="02010600030101010101" pitchFamily="2" charset="-122"/>
            </a:endParaRP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系统调用的实现</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pic>
        <p:nvPicPr>
          <p:cNvPr id="4" name="图片 3"/>
          <p:cNvPicPr>
            <a:picLocks noChangeAspect="1"/>
          </p:cNvPicPr>
          <p:nvPr/>
        </p:nvPicPr>
        <p:blipFill>
          <a:blip r:embed="rId2"/>
          <a:stretch>
            <a:fillRect/>
          </a:stretch>
        </p:blipFill>
        <p:spPr>
          <a:xfrm>
            <a:off x="5818505" y="2313940"/>
            <a:ext cx="5980060" cy="3452398"/>
          </a:xfrm>
          <a:prstGeom prst="rect">
            <a:avLst/>
          </a:prstGeom>
        </p:spPr>
      </p:pic>
      <p:sp>
        <p:nvSpPr>
          <p:cNvPr id="5" name="文本框 4"/>
          <p:cNvSpPr txBox="1"/>
          <p:nvPr/>
        </p:nvSpPr>
        <p:spPr>
          <a:xfrm>
            <a:off x="226419" y="2313940"/>
            <a:ext cx="5375921" cy="3970318"/>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SVC是用于实现系统调用，用户程序只需知道传递给内核的参数，而不必知道系统调用函数的地址。</a:t>
            </a:r>
            <a:endParaRPr lang="en-US" altLang="zh-CN" sz="2800" dirty="0">
              <a:latin typeface="Segoe UI" panose="020B0502040204020203" pitchFamily="34" charset="0"/>
              <a:ea typeface="等线" panose="02010600030101010101" pitchFamily="2" charset="-122"/>
            </a:endParaRPr>
          </a:p>
          <a:p>
            <a:endParaRPr lang="en-US" altLang="zh-CN" sz="2800" dirty="0">
              <a:latin typeface="Segoe UI" panose="020B0502040204020203" pitchFamily="34" charset="0"/>
              <a:ea typeface="等线" panose="02010600030101010101" pitchFamily="2" charset="-122"/>
            </a:endParaRPr>
          </a:p>
          <a:p>
            <a:r>
              <a:rPr lang="zh-CN" altLang="en-US" sz="2800" dirty="0">
                <a:latin typeface="Segoe UI" panose="020B0502040204020203" pitchFamily="34" charset="0"/>
                <a:ea typeface="等线" panose="02010600030101010101" pitchFamily="2" charset="-122"/>
              </a:rPr>
              <a:t>SVC指令带一个8位的立即数，可以视为它的参数，被封装在指令本身中。</a:t>
            </a:r>
            <a:endParaRPr lang="en-US" altLang="zh-CN" sz="2800" dirty="0">
              <a:latin typeface="Segoe UI" panose="020B0502040204020203" pitchFamily="34" charset="0"/>
              <a:ea typeface="等线" panose="02010600030101010101" pitchFamily="2" charset="-122"/>
            </a:endParaRPr>
          </a:p>
          <a:p>
            <a:r>
              <a:rPr lang="en-US" altLang="zh-CN" sz="2800" dirty="0">
                <a:latin typeface="Segoe UI" panose="020B0502040204020203" pitchFamily="34" charset="0"/>
                <a:ea typeface="等线" panose="02010600030101010101" pitchFamily="2" charset="-122"/>
              </a:rPr>
              <a:t>SVC 1</a:t>
            </a:r>
            <a:r>
              <a:rPr lang="zh-CN" altLang="en-US" sz="2800" dirty="0">
                <a:latin typeface="Segoe UI" panose="020B0502040204020203" pitchFamily="34" charset="0"/>
                <a:ea typeface="等线" panose="02010600030101010101" pitchFamily="2" charset="-122"/>
              </a:rPr>
              <a:t>：调用</a:t>
            </a:r>
            <a:r>
              <a:rPr lang="en-US" altLang="zh-CN" sz="2800" dirty="0">
                <a:latin typeface="Segoe UI" panose="020B0502040204020203" pitchFamily="34" charset="0"/>
                <a:ea typeface="等线" panose="02010600030101010101" pitchFamily="2" charset="-122"/>
              </a:rPr>
              <a:t>1</a:t>
            </a:r>
            <a:r>
              <a:rPr lang="zh-CN" altLang="en-US" sz="2800" dirty="0">
                <a:latin typeface="Segoe UI" panose="020B0502040204020203" pitchFamily="34" charset="0"/>
                <a:ea typeface="等线" panose="02010600030101010101" pitchFamily="2" charset="-122"/>
              </a:rPr>
              <a:t>号系统服务，</a:t>
            </a:r>
            <a:r>
              <a:rPr lang="en-US" altLang="zh-CN" sz="2800" dirty="0">
                <a:latin typeface="Segoe UI" panose="020B0502040204020203" pitchFamily="34" charset="0"/>
                <a:ea typeface="等线" panose="02010600030101010101" pitchFamily="2" charset="-122"/>
              </a:rPr>
              <a:t>1</a:t>
            </a:r>
            <a:r>
              <a:rPr lang="zh-CN" altLang="en-US" sz="2800" dirty="0">
                <a:latin typeface="Segoe UI" panose="020B0502040204020203" pitchFamily="34" charset="0"/>
                <a:ea typeface="等线" panose="02010600030101010101" pitchFamily="2" charset="-122"/>
              </a:rPr>
              <a:t>作为系统调用号</a:t>
            </a:r>
            <a:endParaRPr lang="en-US" altLang="zh-CN" sz="2800" dirty="0">
              <a:latin typeface="Segoe UI" panose="020B0502040204020203" pitchFamily="34" charset="0"/>
              <a:ea typeface="等线" panose="02010600030101010101" pitchFamily="2" charset="-122"/>
            </a:endParaRPr>
          </a:p>
        </p:txBody>
      </p:sp>
      <p:sp>
        <p:nvSpPr>
          <p:cNvPr id="6" name="文本框 5"/>
          <p:cNvSpPr txBox="1"/>
          <p:nvPr/>
        </p:nvSpPr>
        <p:spPr>
          <a:xfrm>
            <a:off x="8148592" y="5766338"/>
            <a:ext cx="1189990" cy="368300"/>
          </a:xfrm>
          <a:prstGeom prst="rect">
            <a:avLst/>
          </a:prstGeom>
          <a:noFill/>
        </p:spPr>
        <p:txBody>
          <a:bodyPr wrap="square" rtlCol="0">
            <a:spAutoFit/>
          </a:bodyPr>
          <a:lstStyle/>
          <a:p>
            <a:r>
              <a:rPr lang="zh-CN" altLang="en-US" dirty="0">
                <a:latin typeface="Segoe UI" panose="020B0502040204020203" pitchFamily="34" charset="0"/>
                <a:ea typeface="等线" panose="02010600030101010101" pitchFamily="2" charset="-122"/>
              </a:rPr>
              <a:t>工作流程</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工作模式切换</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pic>
        <p:nvPicPr>
          <p:cNvPr id="2" name="图片 1"/>
          <p:cNvPicPr>
            <a:picLocks noChangeAspect="1"/>
          </p:cNvPicPr>
          <p:nvPr>
            <p:custDataLst>
              <p:tags r:id="rId1"/>
            </p:custDataLst>
          </p:nvPr>
        </p:nvPicPr>
        <p:blipFill>
          <a:blip r:embed="rId4"/>
          <a:stretch>
            <a:fillRect/>
          </a:stretch>
        </p:blipFill>
        <p:spPr>
          <a:xfrm>
            <a:off x="706415" y="2983567"/>
            <a:ext cx="3901900" cy="2497435"/>
          </a:xfrm>
          <a:prstGeom prst="rect">
            <a:avLst/>
          </a:prstGeom>
        </p:spPr>
      </p:pic>
      <p:sp>
        <p:nvSpPr>
          <p:cNvPr id="3" name="文本框 2"/>
          <p:cNvSpPr txBox="1"/>
          <p:nvPr/>
        </p:nvSpPr>
        <p:spPr>
          <a:xfrm>
            <a:off x="803910" y="2335530"/>
            <a:ext cx="3229610" cy="523220"/>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打开中断向量表</a:t>
            </a:r>
          </a:p>
        </p:txBody>
      </p:sp>
      <p:sp>
        <p:nvSpPr>
          <p:cNvPr id="7" name="文本框 6"/>
          <p:cNvSpPr txBox="1"/>
          <p:nvPr/>
        </p:nvSpPr>
        <p:spPr>
          <a:xfrm>
            <a:off x="5707697" y="1730058"/>
            <a:ext cx="5346065" cy="954107"/>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在数据段定义部分，可以看到定义的</a:t>
            </a:r>
            <a:r>
              <a:rPr lang="en-US" altLang="zh-CN" sz="2800" dirty="0" err="1">
                <a:latin typeface="Segoe UI" panose="020B0502040204020203" pitchFamily="34" charset="0"/>
                <a:ea typeface="等线" panose="02010600030101010101" pitchFamily="2" charset="-122"/>
              </a:rPr>
              <a:t>Reset_Handler</a:t>
            </a:r>
            <a:endParaRPr lang="en-US" altLang="zh-CN" sz="2800" dirty="0">
              <a:latin typeface="Segoe UI" panose="020B0502040204020203" pitchFamily="34" charset="0"/>
              <a:ea typeface="等线" panose="02010600030101010101" pitchFamily="2" charset="-122"/>
            </a:endParaRPr>
          </a:p>
        </p:txBody>
      </p:sp>
      <p:pic>
        <p:nvPicPr>
          <p:cNvPr id="4" name="图片 3"/>
          <p:cNvPicPr>
            <a:picLocks noChangeAspect="1"/>
          </p:cNvPicPr>
          <p:nvPr>
            <p:custDataLst>
              <p:tags r:id="rId2"/>
            </p:custDataLst>
          </p:nvPr>
        </p:nvPicPr>
        <p:blipFill>
          <a:blip r:embed="rId5"/>
          <a:stretch>
            <a:fillRect/>
          </a:stretch>
        </p:blipFill>
        <p:spPr>
          <a:xfrm>
            <a:off x="5524164" y="2718346"/>
            <a:ext cx="5529598" cy="2739056"/>
          </a:xfrm>
          <a:prstGeom prst="rect">
            <a:avLst/>
          </a:prstGeom>
        </p:spPr>
      </p:pic>
      <p:sp>
        <p:nvSpPr>
          <p:cNvPr id="5" name="文本框 4"/>
          <p:cNvSpPr txBox="1"/>
          <p:nvPr/>
        </p:nvSpPr>
        <p:spPr>
          <a:xfrm>
            <a:off x="5378731" y="5485031"/>
            <a:ext cx="7488856" cy="954107"/>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板子一上电，首先硬件自动定位到</a:t>
            </a:r>
            <a:r>
              <a:rPr lang="en-US" altLang="zh-CN" sz="2800" dirty="0" err="1">
                <a:latin typeface="Segoe UI" panose="020B0502040204020203" pitchFamily="34" charset="0"/>
                <a:ea typeface="等线" panose="02010600030101010101" pitchFamily="2" charset="-122"/>
                <a:sym typeface="+mn-ea"/>
              </a:rPr>
              <a:t>Reset_Handler</a:t>
            </a:r>
            <a:r>
              <a:rPr lang="zh-CN" altLang="en-US" sz="2800" dirty="0">
                <a:latin typeface="Segoe UI" panose="020B0502040204020203" pitchFamily="34" charset="0"/>
                <a:ea typeface="等线" panose="02010600030101010101" pitchFamily="2" charset="-122"/>
                <a:sym typeface="+mn-ea"/>
              </a:rPr>
              <a:t>函数地址开始执行</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工作模式切换</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pic>
        <p:nvPicPr>
          <p:cNvPr id="4" name="图片 3"/>
          <p:cNvPicPr>
            <a:picLocks noChangeAspect="1"/>
          </p:cNvPicPr>
          <p:nvPr/>
        </p:nvPicPr>
        <p:blipFill>
          <a:blip r:embed="rId2"/>
          <a:stretch>
            <a:fillRect/>
          </a:stretch>
        </p:blipFill>
        <p:spPr>
          <a:xfrm>
            <a:off x="609600" y="3250248"/>
            <a:ext cx="4656455" cy="1477016"/>
          </a:xfrm>
          <a:prstGeom prst="rect">
            <a:avLst/>
          </a:prstGeom>
        </p:spPr>
      </p:pic>
      <p:sp>
        <p:nvSpPr>
          <p:cNvPr id="5" name="文本框 4"/>
          <p:cNvSpPr txBox="1"/>
          <p:nvPr/>
        </p:nvSpPr>
        <p:spPr>
          <a:xfrm>
            <a:off x="642613" y="2113578"/>
            <a:ext cx="9877445" cy="954107"/>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当前文件下有</a:t>
            </a:r>
            <a:r>
              <a:rPr lang="en-US" altLang="zh-CN" sz="2800" dirty="0" err="1">
                <a:latin typeface="Segoe UI" panose="020B0502040204020203" pitchFamily="34" charset="0"/>
                <a:ea typeface="等线" panose="02010600030101010101" pitchFamily="2" charset="-122"/>
              </a:rPr>
              <a:t>Reset_Handler</a:t>
            </a:r>
            <a:r>
              <a:rPr lang="zh-CN" altLang="en-US" sz="2800" dirty="0">
                <a:latin typeface="Segoe UI" panose="020B0502040204020203" pitchFamily="34" charset="0"/>
                <a:ea typeface="等线" panose="02010600030101010101" pitchFamily="2" charset="-122"/>
              </a:rPr>
              <a:t>的实现：首先是跳转到系统初始化函数，然后跳转到</a:t>
            </a:r>
            <a:r>
              <a:rPr lang="en-US" altLang="zh-CN" sz="2800" dirty="0">
                <a:latin typeface="Segoe UI" panose="020B0502040204020203" pitchFamily="34" charset="0"/>
                <a:ea typeface="等线" panose="02010600030101010101" pitchFamily="2" charset="-122"/>
              </a:rPr>
              <a:t>main</a:t>
            </a:r>
            <a:r>
              <a:rPr lang="zh-CN" altLang="en-US" sz="2800" dirty="0">
                <a:latin typeface="Segoe UI" panose="020B0502040204020203" pitchFamily="34" charset="0"/>
                <a:ea typeface="等线" panose="02010600030101010101" pitchFamily="2" charset="-122"/>
              </a:rPr>
              <a:t>函数开始执行</a:t>
            </a:r>
          </a:p>
        </p:txBody>
      </p:sp>
      <p:pic>
        <p:nvPicPr>
          <p:cNvPr id="6" name="图片 5"/>
          <p:cNvPicPr>
            <a:picLocks noChangeAspect="1"/>
          </p:cNvPicPr>
          <p:nvPr/>
        </p:nvPicPr>
        <p:blipFill>
          <a:blip r:embed="rId3"/>
          <a:stretch>
            <a:fillRect/>
          </a:stretch>
        </p:blipFill>
        <p:spPr>
          <a:xfrm>
            <a:off x="5514680" y="3000375"/>
            <a:ext cx="5240315" cy="320800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工作模式切换</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sp>
        <p:nvSpPr>
          <p:cNvPr id="5" name="文本框 4"/>
          <p:cNvSpPr txBox="1"/>
          <p:nvPr/>
        </p:nvSpPr>
        <p:spPr>
          <a:xfrm>
            <a:off x="727709" y="2355215"/>
            <a:ext cx="8915911" cy="523220"/>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单步调试，进入到系统初始化，设置相关的寄存器等</a:t>
            </a:r>
          </a:p>
        </p:txBody>
      </p:sp>
      <p:pic>
        <p:nvPicPr>
          <p:cNvPr id="2" name="图片 1"/>
          <p:cNvPicPr>
            <a:picLocks noChangeAspect="1"/>
          </p:cNvPicPr>
          <p:nvPr/>
        </p:nvPicPr>
        <p:blipFill>
          <a:blip r:embed="rId2"/>
          <a:stretch>
            <a:fillRect/>
          </a:stretch>
        </p:blipFill>
        <p:spPr>
          <a:xfrm>
            <a:off x="727710" y="2904489"/>
            <a:ext cx="6474368" cy="31041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p:nvPr>
        </p:nvSpPr>
        <p:spPr/>
        <p:txBody>
          <a:bodyPr vert="horz" wrap="square" lIns="91440" tIns="45720" rIns="91440" bIns="45720" anchor="ctr" anchorCtr="0"/>
          <a:lstStyle/>
          <a:p>
            <a:r>
              <a:rPr lang="en-US" altLang="zh-CN" dirty="0">
                <a:latin typeface="Segoe UI" panose="020B0502040204020203" pitchFamily="34" charset="0"/>
                <a:ea typeface="等线" panose="02010600030101010101" pitchFamily="2" charset="-122"/>
              </a:rPr>
              <a:t>STM32F407</a:t>
            </a:r>
            <a:r>
              <a:rPr lang="zh-CN" altLang="en-US" dirty="0">
                <a:latin typeface="Segoe UI" panose="020B0502040204020203" pitchFamily="34" charset="0"/>
                <a:ea typeface="等线" panose="02010600030101010101" pitchFamily="2" charset="-122"/>
              </a:rPr>
              <a:t>开发板</a:t>
            </a:r>
          </a:p>
        </p:txBody>
      </p:sp>
      <p:sp>
        <p:nvSpPr>
          <p:cNvPr id="371715" name="Rectangle 3"/>
          <p:cNvSpPr>
            <a:spLocks noGrp="1" noChangeArrowheads="1"/>
          </p:cNvSpPr>
          <p:nvPr>
            <p:ph idx="1"/>
          </p:nvPr>
        </p:nvSpPr>
        <p:spPr/>
        <p:txBody>
          <a:bodyPr vert="horz" wrap="square" lIns="91440" tIns="45720" rIns="91440" bIns="45720" numCol="1" anchor="t" anchorCtr="0" compatLnSpc="1">
            <a:normAutofit fontScale="92500"/>
          </a:bodyPr>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rPr>
              <a:t>处理器：</a:t>
            </a:r>
            <a:r>
              <a:rPr kumimoji="0" lang="en-US" altLang="zh-CN" sz="24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rPr>
              <a:t>MCU</a:t>
            </a:r>
            <a:r>
              <a:rPr kumimoji="0" lang="zh-CN" altLang="en-US" sz="24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rPr>
              <a:t>是STM32F407ZGT6，基于</a:t>
            </a:r>
            <a:r>
              <a:rPr kumimoji="0" sz="24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rPr>
              <a:t>ARM Cortex-M4 内核的开发板</a:t>
            </a: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rPr>
              <a:t>存储设备：</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en-US" altLang="zh-CN"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1MB IS62WV51216 外扩SRAM</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en-US" altLang="zh-CN"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16MB W25Q128 外扩SPI FLASH</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en-US" altLang="zh-CN"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256B 24C02 EEPROM芯片</a:t>
            </a: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rPr>
              <a:t>外设</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2个状态指示灯（DS0：红色，DS1：绿色）</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1个红外接收头，并配备一款小巧的红外遥控器</a:t>
            </a:r>
            <a:r>
              <a:rPr kumimoji="0" lang="zh-CN" altLang="en-US"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矩阵键盘</a:t>
            </a:r>
            <a:endParaRPr kumimoji="0" lang="en-US" altLang="zh-CN"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1个高性能音频编解码芯片，WM8978</a:t>
            </a:r>
            <a:r>
              <a:rPr kumimoji="0" lang="en-US" altLang="zh-CN"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12</a:t>
            </a:r>
            <a:r>
              <a:rPr kumimoji="0" lang="zh-CN" altLang="en-US"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个</a:t>
            </a:r>
            <a:r>
              <a:rPr kumimoji="0" lang="en-US" altLang="zh-CN"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7</a:t>
            </a:r>
            <a:r>
              <a:rPr kumimoji="0" lang="zh-CN" altLang="en-US"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段位</a:t>
            </a:r>
            <a:r>
              <a:rPr kumimoji="0" lang="en-US" altLang="zh-CN"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LED</a:t>
            </a:r>
            <a:r>
              <a:rPr kumimoji="0" lang="zh-CN" altLang="en-US"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数码板</a:t>
            </a:r>
            <a:endParaRPr kumimoji="0" lang="en-US" altLang="zh-CN"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1个ATK模块接口，支持ALIENTEK蓝牙/GPS模块</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en-US" altLang="zh-CN"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UART</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en-US" altLang="zh-CN" sz="22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rPr>
              <a:t>……</a:t>
            </a:r>
          </a:p>
          <a:p>
            <a:pPr marL="742950" marR="0" lvl="1" indent="-285750" algn="l" defTabSz="914400" rtl="0" eaLnBrk="0" fontAlgn="base" latinLnBrk="0" hangingPunct="0">
              <a:lnSpc>
                <a:spcPct val="100000"/>
              </a:lnSpc>
              <a:spcBef>
                <a:spcPct val="20000"/>
              </a:spcBef>
              <a:spcAft>
                <a:spcPct val="0"/>
              </a:spcAft>
              <a:buClrTx/>
              <a:buSzTx/>
              <a:buFontTx/>
              <a:buChar char="–"/>
              <a:defRPr/>
            </a:pPr>
            <a:endParaRPr kumimoji="0" lang="zh-CN" altLang="en-US" sz="28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cs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工作模式切换</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pic>
        <p:nvPicPr>
          <p:cNvPr id="3" name="图片 2"/>
          <p:cNvPicPr>
            <a:picLocks noChangeAspect="1"/>
          </p:cNvPicPr>
          <p:nvPr/>
        </p:nvPicPr>
        <p:blipFill>
          <a:blip r:embed="rId2"/>
          <a:stretch>
            <a:fillRect/>
          </a:stretch>
        </p:blipFill>
        <p:spPr>
          <a:xfrm>
            <a:off x="2894513" y="2813881"/>
            <a:ext cx="6192926" cy="3493745"/>
          </a:xfrm>
          <a:prstGeom prst="rect">
            <a:avLst/>
          </a:prstGeom>
        </p:spPr>
      </p:pic>
      <p:sp>
        <p:nvSpPr>
          <p:cNvPr id="4" name="文本框 3"/>
          <p:cNvSpPr txBox="1"/>
          <p:nvPr/>
        </p:nvSpPr>
        <p:spPr>
          <a:xfrm>
            <a:off x="679450" y="2230120"/>
            <a:ext cx="9991692" cy="954107"/>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当汇编中使用</a:t>
            </a:r>
            <a:r>
              <a:rPr lang="en-US" altLang="zh-CN" sz="2800" dirty="0">
                <a:latin typeface="Segoe UI" panose="020B0502040204020203" pitchFamily="34" charset="0"/>
                <a:ea typeface="等线" panose="02010600030101010101" pitchFamily="2" charset="-122"/>
              </a:rPr>
              <a:t>SVC</a:t>
            </a:r>
            <a:r>
              <a:rPr lang="zh-CN" altLang="en-US" sz="2800" dirty="0">
                <a:latin typeface="Segoe UI" panose="020B0502040204020203" pitchFamily="34" charset="0"/>
                <a:ea typeface="等线" panose="02010600030101010101" pitchFamily="2" charset="-122"/>
              </a:rPr>
              <a:t>命令后，硬件会自动跳转到</a:t>
            </a:r>
            <a:r>
              <a:rPr lang="en-US" altLang="zh-CN" sz="2800" dirty="0" err="1">
                <a:latin typeface="Segoe UI" panose="020B0502040204020203" pitchFamily="34" charset="0"/>
                <a:ea typeface="等线" panose="02010600030101010101" pitchFamily="2" charset="-122"/>
              </a:rPr>
              <a:t>SVC_Handler</a:t>
            </a:r>
            <a:r>
              <a:rPr lang="zh-CN" altLang="en-US" sz="2800" dirty="0">
                <a:latin typeface="Segoe UI" panose="020B0502040204020203" pitchFamily="34" charset="0"/>
                <a:ea typeface="等线" panose="02010600030101010101" pitchFamily="2" charset="-122"/>
              </a:rPr>
              <a:t>函数地址</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工作模式切换</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sp>
        <p:nvSpPr>
          <p:cNvPr id="3" name="文本框 2"/>
          <p:cNvSpPr txBox="1"/>
          <p:nvPr/>
        </p:nvSpPr>
        <p:spPr>
          <a:xfrm>
            <a:off x="609600" y="2179142"/>
            <a:ext cx="5073016" cy="954107"/>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右键选择</a:t>
            </a:r>
            <a:r>
              <a:rPr lang="en-US" altLang="zh-CN" sz="2800" dirty="0">
                <a:latin typeface="Segoe UI" panose="020B0502040204020203" pitchFamily="34" charset="0"/>
                <a:ea typeface="等线" panose="02010600030101010101" pitchFamily="2" charset="-122"/>
              </a:rPr>
              <a:t>go to</a:t>
            </a:r>
            <a:r>
              <a:rPr lang="zh-CN" altLang="en-US" sz="2800" dirty="0">
                <a:latin typeface="Segoe UI" panose="020B0502040204020203" pitchFamily="34" charset="0"/>
                <a:ea typeface="等线" panose="02010600030101010101" pitchFamily="2" charset="-122"/>
              </a:rPr>
              <a:t>到定义部分，可以定位到</a:t>
            </a:r>
            <a:r>
              <a:rPr lang="en-US" altLang="zh-CN" sz="2800" dirty="0">
                <a:latin typeface="Segoe UI" panose="020B0502040204020203" pitchFamily="34" charset="0"/>
                <a:ea typeface="等线" panose="02010600030101010101" pitchFamily="2" charset="-122"/>
              </a:rPr>
              <a:t>SVC</a:t>
            </a:r>
            <a:r>
              <a:rPr lang="zh-CN" altLang="en-US" sz="2800" dirty="0">
                <a:latin typeface="Segoe UI" panose="020B0502040204020203" pitchFamily="34" charset="0"/>
                <a:ea typeface="等线" panose="02010600030101010101" pitchFamily="2" charset="-122"/>
              </a:rPr>
              <a:t>中断函数</a:t>
            </a:r>
          </a:p>
        </p:txBody>
      </p:sp>
      <p:pic>
        <p:nvPicPr>
          <p:cNvPr id="4" name="图片 3"/>
          <p:cNvPicPr>
            <a:picLocks noChangeAspect="1"/>
          </p:cNvPicPr>
          <p:nvPr/>
        </p:nvPicPr>
        <p:blipFill>
          <a:blip r:embed="rId2"/>
          <a:stretch>
            <a:fillRect/>
          </a:stretch>
        </p:blipFill>
        <p:spPr>
          <a:xfrm>
            <a:off x="728496" y="3133248"/>
            <a:ext cx="5258452" cy="2607675"/>
          </a:xfrm>
          <a:prstGeom prst="rect">
            <a:avLst/>
          </a:prstGeom>
        </p:spPr>
      </p:pic>
      <p:sp>
        <p:nvSpPr>
          <p:cNvPr id="9" name="文本框 8"/>
          <p:cNvSpPr txBox="1"/>
          <p:nvPr/>
        </p:nvSpPr>
        <p:spPr>
          <a:xfrm>
            <a:off x="6605821" y="2179141"/>
            <a:ext cx="5073015" cy="954107"/>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中断函数是在文件</a:t>
            </a:r>
            <a:r>
              <a:rPr lang="en-US" altLang="zh-CN" sz="2800" dirty="0">
                <a:latin typeface="Segoe UI" panose="020B0502040204020203" pitchFamily="34" charset="0"/>
                <a:ea typeface="等线" panose="02010600030101010101" pitchFamily="2" charset="-122"/>
              </a:rPr>
              <a:t>stm32f4xx_it.c</a:t>
            </a:r>
            <a:r>
              <a:rPr lang="zh-CN" altLang="en-US" sz="2800" dirty="0">
                <a:latin typeface="Segoe UI" panose="020B0502040204020203" pitchFamily="34" charset="0"/>
                <a:ea typeface="等线" panose="02010600030101010101" pitchFamily="2" charset="-122"/>
              </a:rPr>
              <a:t>定义的</a:t>
            </a:r>
          </a:p>
        </p:txBody>
      </p:sp>
      <p:pic>
        <p:nvPicPr>
          <p:cNvPr id="2" name="图片 1"/>
          <p:cNvPicPr>
            <a:picLocks noChangeAspect="1"/>
          </p:cNvPicPr>
          <p:nvPr/>
        </p:nvPicPr>
        <p:blipFill>
          <a:blip r:embed="rId3"/>
          <a:stretch>
            <a:fillRect/>
          </a:stretch>
        </p:blipFill>
        <p:spPr>
          <a:xfrm>
            <a:off x="6179820" y="3224530"/>
            <a:ext cx="5819488" cy="160199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工作模式切换</a:t>
            </a:r>
            <a:r>
              <a:rPr kumimoji="0" lang="en-US" altLang="zh-CN"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a:t>
            </a: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调试</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sp>
        <p:nvSpPr>
          <p:cNvPr id="5" name="文本框 4"/>
          <p:cNvSpPr txBox="1"/>
          <p:nvPr/>
        </p:nvSpPr>
        <p:spPr>
          <a:xfrm>
            <a:off x="5896780" y="2379980"/>
            <a:ext cx="5685620" cy="1815882"/>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运行到断点处，从中可以看到刚上电系统为特权级线程模式</a:t>
            </a:r>
          </a:p>
          <a:p>
            <a:r>
              <a:rPr lang="en-US" altLang="zh-CN" sz="2800" dirty="0">
                <a:latin typeface="Segoe UI" panose="020B0502040204020203" pitchFamily="34" charset="0"/>
                <a:ea typeface="等线" panose="02010600030101010101" pitchFamily="2" charset="-122"/>
              </a:rPr>
              <a:t>CONTROL = 0x04  </a:t>
            </a:r>
            <a:r>
              <a:rPr lang="zh-CN" altLang="en-US" sz="2800" dirty="0">
                <a:latin typeface="Segoe UI" panose="020B0502040204020203" pitchFamily="34" charset="0"/>
                <a:ea typeface="等线" panose="02010600030101010101" pitchFamily="2" charset="-122"/>
              </a:rPr>
              <a:t>则</a:t>
            </a:r>
            <a:r>
              <a:rPr lang="en-US" altLang="zh-CN" sz="2800" dirty="0">
                <a:latin typeface="Segoe UI" panose="020B0502040204020203" pitchFamily="34" charset="0"/>
                <a:ea typeface="等线" panose="02010600030101010101" pitchFamily="2" charset="-122"/>
              </a:rPr>
              <a:t>CONTROL[0]=0;</a:t>
            </a:r>
            <a:endParaRPr lang="zh-CN" altLang="en-US" sz="2800" dirty="0">
              <a:latin typeface="Segoe UI" panose="020B0502040204020203" pitchFamily="34" charset="0"/>
              <a:ea typeface="等线" panose="02010600030101010101" pitchFamily="2" charset="-122"/>
            </a:endParaRPr>
          </a:p>
        </p:txBody>
      </p:sp>
      <p:pic>
        <p:nvPicPr>
          <p:cNvPr id="4" name="图片 3"/>
          <p:cNvPicPr>
            <a:picLocks noChangeAspect="1"/>
          </p:cNvPicPr>
          <p:nvPr/>
        </p:nvPicPr>
        <p:blipFill>
          <a:blip r:embed="rId2"/>
          <a:stretch>
            <a:fillRect/>
          </a:stretch>
        </p:blipFill>
        <p:spPr>
          <a:xfrm>
            <a:off x="609600" y="2379980"/>
            <a:ext cx="5120640" cy="345722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工作模式切换</a:t>
            </a:r>
            <a:r>
              <a:rPr kumimoji="0" lang="en-US" altLang="zh-CN"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a:t>
            </a: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调试</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sp>
        <p:nvSpPr>
          <p:cNvPr id="5" name="文本框 4"/>
          <p:cNvSpPr txBox="1"/>
          <p:nvPr/>
        </p:nvSpPr>
        <p:spPr>
          <a:xfrm>
            <a:off x="6272242" y="2485489"/>
            <a:ext cx="5133916" cy="2246769"/>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运行到断点处，已切换为用户级非特权模</a:t>
            </a:r>
          </a:p>
          <a:p>
            <a:endParaRPr lang="zh-CN" altLang="en-US" sz="2800" dirty="0">
              <a:latin typeface="Segoe UI" panose="020B0502040204020203" pitchFamily="34" charset="0"/>
              <a:ea typeface="等线" panose="02010600030101010101" pitchFamily="2" charset="-122"/>
            </a:endParaRPr>
          </a:p>
          <a:p>
            <a:r>
              <a:rPr lang="zh-CN" altLang="en-US" sz="2800" dirty="0">
                <a:latin typeface="Segoe UI" panose="020B0502040204020203" pitchFamily="34" charset="0"/>
                <a:ea typeface="等线" panose="02010600030101010101" pitchFamily="2" charset="-122"/>
              </a:rPr>
              <a:t>然后调试下一步，进入中断模式</a:t>
            </a:r>
          </a:p>
        </p:txBody>
      </p:sp>
      <p:pic>
        <p:nvPicPr>
          <p:cNvPr id="4" name="图片 3"/>
          <p:cNvPicPr>
            <a:picLocks noChangeAspect="1"/>
          </p:cNvPicPr>
          <p:nvPr/>
        </p:nvPicPr>
        <p:blipFill>
          <a:blip r:embed="rId2"/>
          <a:stretch>
            <a:fillRect/>
          </a:stretch>
        </p:blipFill>
        <p:spPr>
          <a:xfrm>
            <a:off x="624781" y="2317646"/>
            <a:ext cx="5471219" cy="337614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a:xfrm>
            <a:off x="609600" y="1600200"/>
            <a:ext cx="10972800" cy="4676775"/>
          </a:xfrm>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工作模式切换</a:t>
            </a:r>
            <a:r>
              <a:rPr kumimoji="0" lang="en-US" altLang="zh-CN"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a:t>
            </a: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调试</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sp>
        <p:nvSpPr>
          <p:cNvPr id="6" name="文本框 5"/>
          <p:cNvSpPr txBox="1"/>
          <p:nvPr/>
        </p:nvSpPr>
        <p:spPr>
          <a:xfrm>
            <a:off x="496479" y="5355161"/>
            <a:ext cx="4556288" cy="523220"/>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进入中断特权级模式</a:t>
            </a:r>
          </a:p>
        </p:txBody>
      </p:sp>
      <p:sp>
        <p:nvSpPr>
          <p:cNvPr id="8" name="文本框 7"/>
          <p:cNvSpPr txBox="1"/>
          <p:nvPr/>
        </p:nvSpPr>
        <p:spPr>
          <a:xfrm>
            <a:off x="6624320" y="5322868"/>
            <a:ext cx="4283710" cy="954107"/>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进入</a:t>
            </a:r>
            <a:r>
              <a:rPr lang="en-US" altLang="zh-CN" sz="2800" dirty="0">
                <a:latin typeface="Segoe UI" panose="020B0502040204020203" pitchFamily="34" charset="0"/>
                <a:ea typeface="等线" panose="02010600030101010101" pitchFamily="2" charset="-122"/>
              </a:rPr>
              <a:t> </a:t>
            </a:r>
            <a:r>
              <a:rPr lang="zh-CN" altLang="en-US" sz="2800" dirty="0">
                <a:latin typeface="Segoe UI" panose="020B0502040204020203" pitchFamily="34" charset="0"/>
                <a:ea typeface="等线" panose="02010600030101010101" pitchFamily="2" charset="-122"/>
              </a:rPr>
              <a:t>设置线程模式为特权级的汇编函数并单步执行</a:t>
            </a:r>
          </a:p>
        </p:txBody>
      </p:sp>
      <p:pic>
        <p:nvPicPr>
          <p:cNvPr id="2" name="图片 1"/>
          <p:cNvPicPr>
            <a:picLocks noChangeAspect="1"/>
          </p:cNvPicPr>
          <p:nvPr/>
        </p:nvPicPr>
        <p:blipFill>
          <a:blip r:embed="rId2"/>
          <a:stretch>
            <a:fillRect/>
          </a:stretch>
        </p:blipFill>
        <p:spPr>
          <a:xfrm>
            <a:off x="609600" y="2345690"/>
            <a:ext cx="5405120" cy="2736215"/>
          </a:xfrm>
          <a:prstGeom prst="rect">
            <a:avLst/>
          </a:prstGeom>
        </p:spPr>
      </p:pic>
      <p:pic>
        <p:nvPicPr>
          <p:cNvPr id="5" name="图片 4"/>
          <p:cNvPicPr>
            <a:picLocks noChangeAspect="1"/>
          </p:cNvPicPr>
          <p:nvPr/>
        </p:nvPicPr>
        <p:blipFill>
          <a:blip r:embed="rId3"/>
          <a:stretch>
            <a:fillRect/>
          </a:stretch>
        </p:blipFill>
        <p:spPr>
          <a:xfrm>
            <a:off x="6624320" y="2077720"/>
            <a:ext cx="4431665" cy="300418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a:xfrm>
            <a:off x="609600" y="1600200"/>
            <a:ext cx="10972800" cy="4676775"/>
          </a:xfrm>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工作模式切换</a:t>
            </a:r>
            <a:r>
              <a:rPr kumimoji="0" lang="en-US" altLang="zh-CN"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a:t>
            </a: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调试</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pic>
        <p:nvPicPr>
          <p:cNvPr id="3" name="图片 2"/>
          <p:cNvPicPr>
            <a:picLocks noChangeAspect="1"/>
          </p:cNvPicPr>
          <p:nvPr/>
        </p:nvPicPr>
        <p:blipFill>
          <a:blip r:embed="rId2"/>
          <a:stretch>
            <a:fillRect/>
          </a:stretch>
        </p:blipFill>
        <p:spPr>
          <a:xfrm>
            <a:off x="676275" y="2228215"/>
            <a:ext cx="5847073" cy="3197516"/>
          </a:xfrm>
          <a:prstGeom prst="rect">
            <a:avLst/>
          </a:prstGeom>
        </p:spPr>
      </p:pic>
      <p:sp>
        <p:nvSpPr>
          <p:cNvPr id="4" name="文本框 3"/>
          <p:cNvSpPr txBox="1"/>
          <p:nvPr/>
        </p:nvSpPr>
        <p:spPr>
          <a:xfrm>
            <a:off x="676275" y="5500370"/>
            <a:ext cx="7279948" cy="954107"/>
          </a:xfrm>
          <a:prstGeom prst="rect">
            <a:avLst/>
          </a:prstGeom>
          <a:noFill/>
        </p:spPr>
        <p:txBody>
          <a:bodyPr wrap="square" rtlCol="0">
            <a:spAutoFit/>
          </a:bodyPr>
          <a:lstStyle/>
          <a:p>
            <a:r>
              <a:rPr lang="en-US" sz="2800" dirty="0">
                <a:latin typeface="Segoe UI" panose="020B0502040204020203" pitchFamily="34" charset="0"/>
                <a:ea typeface="等线" panose="02010600030101010101" pitchFamily="2" charset="-122"/>
              </a:rPr>
              <a:t>SVC</a:t>
            </a:r>
            <a:r>
              <a:rPr lang="zh-CN" altLang="en-US" sz="2800" dirty="0">
                <a:latin typeface="Segoe UI" panose="020B0502040204020203" pitchFamily="34" charset="0"/>
                <a:ea typeface="等线" panose="02010600030101010101" pitchFamily="2" charset="-122"/>
              </a:rPr>
              <a:t>中断返回后可看到</a:t>
            </a:r>
            <a:r>
              <a:rPr lang="en-US" altLang="zh-CN" sz="2800" dirty="0">
                <a:latin typeface="Segoe UI" panose="020B0502040204020203" pitchFamily="34" charset="0"/>
                <a:ea typeface="等线" panose="02010600030101010101" pitchFamily="2" charset="-122"/>
              </a:rPr>
              <a:t>CONTROL[0]=0;</a:t>
            </a:r>
            <a:r>
              <a:rPr lang="zh-CN" altLang="en-US" sz="2800" dirty="0">
                <a:latin typeface="Segoe UI" panose="020B0502040204020203" pitchFamily="34" charset="0"/>
                <a:ea typeface="等线" panose="02010600030101010101" pitchFamily="2" charset="-122"/>
              </a:rPr>
              <a:t>已切换为特权级线程模式</a:t>
            </a:r>
          </a:p>
        </p:txBody>
      </p:sp>
      <p:sp>
        <p:nvSpPr>
          <p:cNvPr id="7" name="文本框 6"/>
          <p:cNvSpPr txBox="1"/>
          <p:nvPr/>
        </p:nvSpPr>
        <p:spPr>
          <a:xfrm>
            <a:off x="6680835" y="2489200"/>
            <a:ext cx="4255135" cy="2246769"/>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注：</a:t>
            </a:r>
            <a:r>
              <a:rPr lang="en-US" altLang="zh-CN" sz="2800" dirty="0">
                <a:latin typeface="Segoe UI" panose="020B0502040204020203" pitchFamily="34" charset="0"/>
                <a:ea typeface="等线" panose="02010600030101010101" pitchFamily="2" charset="-122"/>
              </a:rPr>
              <a:t>CONTROL</a:t>
            </a:r>
            <a:r>
              <a:rPr lang="zh-CN" altLang="en-US" sz="2800" dirty="0">
                <a:latin typeface="Segoe UI" panose="020B0502040204020203" pitchFamily="34" charset="0"/>
                <a:ea typeface="等线" panose="02010600030101010101" pitchFamily="2" charset="-122"/>
              </a:rPr>
              <a:t>修改为</a:t>
            </a:r>
            <a:r>
              <a:rPr lang="en-US" altLang="zh-CN" sz="2800" dirty="0">
                <a:latin typeface="Segoe UI" panose="020B0502040204020203" pitchFamily="34" charset="0"/>
                <a:ea typeface="等线" panose="02010600030101010101" pitchFamily="2" charset="-122"/>
              </a:rPr>
              <a:t>0</a:t>
            </a:r>
            <a:r>
              <a:rPr lang="zh-CN" altLang="en-US" sz="2800" dirty="0">
                <a:latin typeface="Segoe UI" panose="020B0502040204020203" pitchFamily="34" charset="0"/>
                <a:ea typeface="等线" panose="02010600030101010101" pitchFamily="2" charset="-122"/>
              </a:rPr>
              <a:t>即特权级线程模式，不能够在用户级非特权线程模式下切换，可以在中断模式下切换</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2.ARM汇编程序设计</a:t>
            </a:r>
            <a:endParaRPr lang="zh-CN" altLang="en-US" dirty="0">
              <a:latin typeface="Segoe UI" panose="020B0502040204020203" pitchFamily="34" charset="0"/>
              <a:ea typeface="等线" panose="02010600030101010101" pitchFamily="2" charset="-122"/>
            </a:endParaRPr>
          </a:p>
        </p:txBody>
      </p:sp>
      <p:sp>
        <p:nvSpPr>
          <p:cNvPr id="375811" name="Rectangle 3"/>
          <p:cNvSpPr>
            <a:spLocks noGrp="1" noChangeArrowheads="1"/>
          </p:cNvSpPr>
          <p:nvPr>
            <p:ph idx="1"/>
          </p:nvPr>
        </p:nvSpPr>
        <p:spPr>
          <a:xfrm>
            <a:off x="609600" y="1600200"/>
            <a:ext cx="10972800" cy="4676775"/>
          </a:xfrm>
        </p:spPr>
        <p:txBody>
          <a:bodyPr vert="horz" wrap="square" lIns="91440" tIns="45720" rIns="91440" bIns="45720" numCol="1" anchor="t" anchorCtr="0" compatLnSpc="1">
            <a:normAutofit/>
          </a:bodyPr>
          <a:lstStyle/>
          <a:p>
            <a:pPr marL="0" marR="0" lvl="0" algn="l" defTabSz="914400" rtl="0" eaLnBrk="1" fontAlgn="base" latinLnBrk="0" hangingPunct="1">
              <a:lnSpc>
                <a:spcPct val="100000"/>
              </a:lnSpc>
              <a:spcBef>
                <a:spcPct val="20000"/>
              </a:spcBef>
              <a:buClrTx/>
              <a:buSzTx/>
              <a:buFontTx/>
              <a:buNone/>
              <a:defRPr/>
            </a:pP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工作模式切换</a:t>
            </a:r>
            <a:r>
              <a:rPr kumimoji="0" lang="en-US" altLang="zh-CN"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a:t>
            </a:r>
            <a:r>
              <a:rPr kumimoji="0" lang="zh-CN" altLang="en-US" sz="32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rPr>
              <a:t>调试</a:t>
            </a:r>
          </a:p>
          <a:p>
            <a:pPr marL="0" marR="0" lvl="0" algn="l" defTabSz="914400" rtl="0" eaLnBrk="1" fontAlgn="base" latinLnBrk="0" hangingPunct="1">
              <a:lnSpc>
                <a:spcPct val="100000"/>
              </a:lnSpc>
              <a:spcBef>
                <a:spcPct val="20000"/>
              </a:spcBef>
              <a:buClrTx/>
              <a:buSzTx/>
              <a:buFontTx/>
              <a:buNone/>
              <a:defRPr/>
            </a:pPr>
            <a:endParaRPr kumimoji="0" lang="zh-CN" altLang="en-US" sz="2400" b="0" i="0" u="none" strike="noStrike" kern="0" cap="none" spc="0" normalizeH="0" baseline="0" noProof="0" dirty="0">
              <a:ln>
                <a:noFill/>
              </a:ln>
              <a:effectLst/>
              <a:uLnTx/>
              <a:uFillTx/>
              <a:latin typeface="Segoe UI" panose="020B0502040204020203" pitchFamily="34" charset="0"/>
              <a:ea typeface="等线" panose="02010600030101010101" pitchFamily="2" charset="-122"/>
              <a:cs typeface="+mn-ea"/>
            </a:endParaRPr>
          </a:p>
        </p:txBody>
      </p:sp>
      <p:sp>
        <p:nvSpPr>
          <p:cNvPr id="3" name="文本框 2"/>
          <p:cNvSpPr txBox="1"/>
          <p:nvPr/>
        </p:nvSpPr>
        <p:spPr>
          <a:xfrm>
            <a:off x="5424805" y="2249805"/>
            <a:ext cx="5443855" cy="3693319"/>
          </a:xfrm>
          <a:prstGeom prst="rect">
            <a:avLst/>
          </a:prstGeom>
          <a:noFill/>
        </p:spPr>
        <p:txBody>
          <a:bodyPr wrap="square" rtlCol="0">
            <a:spAutoFit/>
          </a:bodyPr>
          <a:lstStyle/>
          <a:p>
            <a:endParaRPr lang="zh-CN" altLang="en-US" dirty="0">
              <a:latin typeface="Segoe UI" panose="020B0502040204020203" pitchFamily="34" charset="0"/>
              <a:ea typeface="等线" panose="02010600030101010101" pitchFamily="2" charset="-122"/>
            </a:endParaRPr>
          </a:p>
          <a:p>
            <a:r>
              <a:rPr lang="zh-CN" altLang="en-US" dirty="0">
                <a:latin typeface="Segoe UI" panose="020B0502040204020203" pitchFamily="34" charset="0"/>
                <a:ea typeface="等线" panose="02010600030101010101" pitchFamily="2" charset="-122"/>
              </a:rPr>
              <a:t>若在</a:t>
            </a:r>
            <a:r>
              <a:rPr lang="en-US" altLang="zh-CN" dirty="0">
                <a:latin typeface="Segoe UI" panose="020B0502040204020203" pitchFamily="34" charset="0"/>
                <a:ea typeface="等线" panose="02010600030101010101" pitchFamily="2" charset="-122"/>
              </a:rPr>
              <a:t>SVC</a:t>
            </a:r>
            <a:r>
              <a:rPr lang="zh-CN" altLang="en-US" dirty="0">
                <a:latin typeface="Segoe UI" panose="020B0502040204020203" pitchFamily="34" charset="0"/>
                <a:ea typeface="等线" panose="02010600030101010101" pitchFamily="2" charset="-122"/>
              </a:rPr>
              <a:t>中断服务中不将线程模式切换到特权级，那么中断返回后将是用户非特权线程模式</a:t>
            </a:r>
          </a:p>
          <a:p>
            <a:endParaRPr lang="zh-CN" altLang="en-US" dirty="0">
              <a:latin typeface="Segoe UI" panose="020B0502040204020203" pitchFamily="34" charset="0"/>
              <a:ea typeface="等线" panose="02010600030101010101" pitchFamily="2" charset="-122"/>
            </a:endParaRPr>
          </a:p>
          <a:p>
            <a:r>
              <a:rPr lang="zh-CN" altLang="en-US" dirty="0">
                <a:latin typeface="Segoe UI" panose="020B0502040204020203" pitchFamily="34" charset="0"/>
                <a:ea typeface="等线" panose="02010600030101010101" pitchFamily="2" charset="-122"/>
              </a:rPr>
              <a:t>返回到</a:t>
            </a:r>
            <a:r>
              <a:rPr lang="en-US" altLang="zh-CN" dirty="0">
                <a:latin typeface="Segoe UI" panose="020B0502040204020203" pitchFamily="34" charset="0"/>
                <a:ea typeface="等线" panose="02010600030101010101" pitchFamily="2" charset="-122"/>
              </a:rPr>
              <a:t>main</a:t>
            </a:r>
            <a:r>
              <a:rPr lang="zh-CN" altLang="en-US" dirty="0">
                <a:latin typeface="Segoe UI" panose="020B0502040204020203" pitchFamily="34" charset="0"/>
                <a:ea typeface="等线" panose="02010600030101010101" pitchFamily="2" charset="-122"/>
              </a:rPr>
              <a:t>函数时，若以非特权模式运行，</a:t>
            </a:r>
            <a:r>
              <a:rPr lang="en-US" altLang="zh-CN" dirty="0" err="1">
                <a:latin typeface="Segoe UI" panose="020B0502040204020203" pitchFamily="34" charset="0"/>
                <a:ea typeface="等线" panose="02010600030101010101" pitchFamily="2" charset="-122"/>
              </a:rPr>
              <a:t>delay_ms</a:t>
            </a:r>
            <a:r>
              <a:rPr lang="zh-CN" altLang="en-US" dirty="0">
                <a:latin typeface="Segoe UI" panose="020B0502040204020203" pitchFamily="34" charset="0"/>
                <a:ea typeface="等线" panose="02010600030101010101" pitchFamily="2" charset="-122"/>
              </a:rPr>
              <a:t>函数将会卡住，通过调试可以看到</a:t>
            </a:r>
            <a:r>
              <a:rPr lang="en-US" altLang="zh-CN" dirty="0" err="1">
                <a:latin typeface="Segoe UI" panose="020B0502040204020203" pitchFamily="34" charset="0"/>
                <a:ea typeface="等线" panose="02010600030101010101" pitchFamily="2" charset="-122"/>
              </a:rPr>
              <a:t>delay_ms</a:t>
            </a:r>
            <a:r>
              <a:rPr lang="zh-CN" altLang="en-US" dirty="0">
                <a:latin typeface="Segoe UI" panose="020B0502040204020203" pitchFamily="34" charset="0"/>
                <a:ea typeface="等线" panose="02010600030101010101" pitchFamily="2" charset="-122"/>
              </a:rPr>
              <a:t>最后需要进行一个delay_xms函数，其中会对一些寄存器进行设置。由于是非特权级模式，导致一些寄存器无法访问，从而会触发一个HardFault_Handler。</a:t>
            </a:r>
          </a:p>
          <a:p>
            <a:endParaRPr lang="zh-CN" altLang="en-US" dirty="0">
              <a:latin typeface="Segoe UI" panose="020B0502040204020203" pitchFamily="34" charset="0"/>
              <a:ea typeface="等线" panose="02010600030101010101" pitchFamily="2" charset="-122"/>
            </a:endParaRPr>
          </a:p>
          <a:p>
            <a:r>
              <a:rPr lang="zh-CN" altLang="en-US" dirty="0">
                <a:latin typeface="Segoe UI" panose="020B0502040204020203" pitchFamily="34" charset="0"/>
                <a:ea typeface="等线" panose="02010600030101010101" pitchFamily="2" charset="-122"/>
              </a:rPr>
              <a:t>大家可以试着把SVC_Handler中的Pri_Thread_Change注释掉，进行调试测试看看。</a:t>
            </a:r>
          </a:p>
        </p:txBody>
      </p:sp>
      <p:pic>
        <p:nvPicPr>
          <p:cNvPr id="4" name="图片 3"/>
          <p:cNvPicPr>
            <a:picLocks noChangeAspect="1"/>
          </p:cNvPicPr>
          <p:nvPr/>
        </p:nvPicPr>
        <p:blipFill>
          <a:blip r:embed="rId2"/>
          <a:stretch>
            <a:fillRect/>
          </a:stretch>
        </p:blipFill>
        <p:spPr>
          <a:xfrm>
            <a:off x="605091" y="2403593"/>
            <a:ext cx="4824223" cy="1829042"/>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p:cNvSpPr>
          <p:nvPr>
            <p:ph type="title" idx="4294967295"/>
          </p:nvPr>
        </p:nvSpPr>
        <p:spPr>
          <a:xfrm>
            <a:off x="609600" y="274955"/>
            <a:ext cx="10972800" cy="6253480"/>
          </a:xfrm>
        </p:spPr>
        <p:txBody>
          <a:bodyPr vert="horz" wrap="square" lIns="91440" tIns="45720" rIns="91440" bIns="45720" anchor="ctr" anchorCtr="0"/>
          <a:lstStyle/>
          <a:p>
            <a:pPr eaLnBrk="1" hangingPunct="1">
              <a:lnSpc>
                <a:spcPct val="90000"/>
              </a:lnSpc>
            </a:pPr>
            <a:br>
              <a:rPr lang="en-US" altLang="zh-CN" sz="5400" dirty="0">
                <a:solidFill>
                  <a:srgbClr val="0070C0"/>
                </a:solidFill>
                <a:latin typeface="Segoe UI" panose="020B0502040204020203" pitchFamily="34" charset="0"/>
                <a:ea typeface="等线" panose="02010600030101010101" pitchFamily="2" charset="-122"/>
                <a:sym typeface="+mn-ea"/>
              </a:rPr>
            </a:br>
            <a:r>
              <a:rPr lang="en-US" altLang="zh-CN" sz="5400" dirty="0">
                <a:solidFill>
                  <a:srgbClr val="FF0000"/>
                </a:solidFill>
                <a:latin typeface="Segoe UI" panose="020B0502040204020203" pitchFamily="34" charset="0"/>
                <a:ea typeface="等线" panose="02010600030101010101" pitchFamily="2" charset="-122"/>
                <a:sym typeface="+mn-ea"/>
              </a:rPr>
              <a:t>3.I/O接口的控制</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p:nvPr>
        </p:nvSpPr>
        <p:spPr/>
        <p:txBody>
          <a:bodyPr vert="horz" wrap="square" lIns="91440" tIns="45720" rIns="91440" bIns="45720" anchor="ctr" anchorCtr="0">
            <a:normAutofit fontScale="90000"/>
          </a:bodyPr>
          <a:lstStyle/>
          <a:p>
            <a:pPr eaLnBrk="1" hangingPunct="1">
              <a:lnSpc>
                <a:spcPct val="90000"/>
              </a:lnSpc>
            </a:pPr>
            <a:br>
              <a:rPr lang="en-US" altLang="zh-CN" dirty="0">
                <a:latin typeface="Segoe UI" panose="020B0502040204020203" pitchFamily="34" charset="0"/>
                <a:ea typeface="等线" panose="02010600030101010101" pitchFamily="2" charset="-122"/>
              </a:rPr>
            </a:br>
            <a:r>
              <a:rPr lang="en-US" altLang="zh-CN" dirty="0">
                <a:latin typeface="Segoe UI" panose="020B0502040204020203" pitchFamily="34" charset="0"/>
                <a:ea typeface="等线" panose="02010600030101010101" pitchFamily="2" charset="-122"/>
              </a:rPr>
              <a:t> 3.</a:t>
            </a:r>
            <a:r>
              <a:rPr lang="en-US" altLang="zh-CN" sz="4900" dirty="0">
                <a:latin typeface="Segoe UI" panose="020B0502040204020203" pitchFamily="34" charset="0"/>
                <a:ea typeface="等线" panose="02010600030101010101" pitchFamily="2" charset="-122"/>
              </a:rPr>
              <a:t>I/O</a:t>
            </a:r>
            <a:r>
              <a:rPr lang="zh-CN" altLang="en-US" sz="4900" dirty="0">
                <a:latin typeface="Segoe UI" panose="020B0502040204020203" pitchFamily="34" charset="0"/>
                <a:ea typeface="等线" panose="02010600030101010101" pitchFamily="2" charset="-122"/>
              </a:rPr>
              <a:t>接口</a:t>
            </a:r>
            <a:r>
              <a:rPr lang="zh-CN" altLang="en-US" sz="4900">
                <a:latin typeface="Segoe UI" panose="020B0502040204020203" pitchFamily="34" charset="0"/>
                <a:ea typeface="等线" panose="02010600030101010101" pitchFamily="2" charset="-122"/>
              </a:rPr>
              <a:t>的控制</a:t>
            </a:r>
            <a:br>
              <a:rPr lang="zh-CN" altLang="en-US" dirty="0">
                <a:latin typeface="Segoe UI" panose="020B0502040204020203" pitchFamily="34" charset="0"/>
                <a:ea typeface="等线" panose="02010600030101010101" pitchFamily="2" charset="-122"/>
              </a:rPr>
            </a:br>
            <a:endParaRPr lang="en-US" altLang="zh-CN" dirty="0">
              <a:latin typeface="Segoe UI" panose="020B0502040204020203" pitchFamily="34" charset="0"/>
              <a:ea typeface="等线" panose="02010600030101010101" pitchFamily="2" charset="-122"/>
            </a:endParaRPr>
          </a:p>
        </p:txBody>
      </p:sp>
      <p:sp>
        <p:nvSpPr>
          <p:cNvPr id="133123" name="Rectangle 3"/>
          <p:cNvSpPr>
            <a:spLocks noGrp="1"/>
          </p:cNvSpPr>
          <p:nvPr>
            <p:ph idx="1"/>
          </p:nvPr>
        </p:nvSpPr>
        <p:spPr>
          <a:xfrm>
            <a:off x="609600" y="1600200"/>
            <a:ext cx="11029950" cy="4526280"/>
          </a:xfrm>
        </p:spPr>
        <p:txBody>
          <a:bodyPr vert="horz" wrap="square" lIns="91440" tIns="45720" rIns="91440" bIns="45720" anchor="t" anchorCtr="0"/>
          <a:lstStyle/>
          <a:p>
            <a:pPr algn="l" defTabSz="914400" eaLnBrk="1" hangingPunct="1">
              <a:spcBef>
                <a:spcPct val="45000"/>
              </a:spcBef>
              <a:buClrTx/>
              <a:buSzTx/>
              <a:buFont typeface="Wingdings" panose="05000000000000000000" pitchFamily="2" charset="2"/>
              <a:buChar char="l"/>
              <a:defRPr/>
            </a:pPr>
            <a:r>
              <a:rPr lang="zh-CN" altLang="en-US" sz="4400" b="0" noProof="0" dirty="0">
                <a:ln>
                  <a:noFill/>
                </a:ln>
                <a:effectLst/>
                <a:uLnTx/>
                <a:uFillTx/>
                <a:latin typeface="Segoe UI" panose="020B0502040204020203" pitchFamily="34" charset="0"/>
                <a:ea typeface="等线" panose="02010600030101010101" pitchFamily="2" charset="-122"/>
              </a:rPr>
              <a:t>实验</a:t>
            </a:r>
            <a:r>
              <a:rPr lang="zh-CN" altLang="en-US" sz="4400" b="0" dirty="0">
                <a:latin typeface="Segoe UI" panose="020B0502040204020203" pitchFamily="34" charset="0"/>
                <a:ea typeface="等线" panose="02010600030101010101" pitchFamily="2" charset="-122"/>
              </a:rPr>
              <a:t>目的</a:t>
            </a:r>
            <a:endParaRPr lang="zh-CN" altLang="en-US" sz="4400" b="0" noProof="0" dirty="0">
              <a:ln>
                <a:noFill/>
              </a:ln>
              <a:effectLst/>
              <a:uLnTx/>
              <a:uFillTx/>
              <a:latin typeface="Segoe UI" panose="020B0502040204020203" pitchFamily="34" charset="0"/>
              <a:ea typeface="等线" panose="02010600030101010101" pitchFamily="2" charset="-122"/>
            </a:endParaRPr>
          </a:p>
          <a:p>
            <a:pPr lvl="1" eaLnBrk="1" hangingPunct="1">
              <a:defRPr/>
            </a:pPr>
            <a:r>
              <a:rPr lang="zh-CN" altLang="en-US" sz="3200" dirty="0">
                <a:latin typeface="Segoe UI" panose="020B0502040204020203" pitchFamily="34" charset="0"/>
                <a:ea typeface="等线" panose="02010600030101010101" pitchFamily="2" charset="-122"/>
                <a:cs typeface="+mn-ea"/>
                <a:sym typeface="+mn-ea"/>
              </a:rPr>
              <a:t>了解嵌入式处理器引脚复用技术</a:t>
            </a:r>
          </a:p>
          <a:p>
            <a:pPr lvl="1" eaLnBrk="1" hangingPunct="1">
              <a:defRPr/>
            </a:pPr>
            <a:r>
              <a:rPr lang="zh-CN" altLang="en-US" sz="3200" dirty="0">
                <a:latin typeface="Segoe UI" panose="020B0502040204020203" pitchFamily="34" charset="0"/>
                <a:ea typeface="等线" panose="02010600030101010101" pitchFamily="2" charset="-122"/>
                <a:cs typeface="+mn-ea"/>
                <a:sym typeface="+mn-ea"/>
              </a:rPr>
              <a:t>掌握ARM芯片I/O接口编程配置方法</a:t>
            </a:r>
          </a:p>
          <a:p>
            <a:pPr lvl="1" eaLnBrk="1" hangingPunct="1">
              <a:defRPr/>
            </a:pPr>
            <a:r>
              <a:rPr lang="zh-CN" altLang="en-US" sz="3200" dirty="0">
                <a:latin typeface="Segoe UI" panose="020B0502040204020203" pitchFamily="34" charset="0"/>
                <a:ea typeface="等线" panose="02010600030101010101" pitchFamily="2" charset="-122"/>
                <a:cs typeface="+mn-ea"/>
              </a:rPr>
              <a:t>掌握串口驱动的实现原理</a:t>
            </a:r>
          </a:p>
          <a:p>
            <a:pPr lvl="1" eaLnBrk="1" hangingPunct="1">
              <a:defRPr/>
            </a:pPr>
            <a:r>
              <a:rPr lang="zh-CN" altLang="en-US" sz="3200" dirty="0">
                <a:latin typeface="Segoe UI" panose="020B0502040204020203" pitchFamily="34" charset="0"/>
                <a:ea typeface="等线" panose="02010600030101010101" pitchFamily="2" charset="-122"/>
                <a:cs typeface="+mn-ea"/>
              </a:rPr>
              <a:t>了解按键驱动的实现原理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wipe(left)">
                                      <p:cBhvr>
                                        <p:cTn id="7" dur="500"/>
                                        <p:tgtEl>
                                          <p:spTgt spid="1331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p:nvPr>
        </p:nvSpPr>
        <p:spPr/>
        <p:txBody>
          <a:bodyPr vert="horz" wrap="square" lIns="91440" tIns="45720" rIns="91440" bIns="45720" anchor="ctr" anchorCtr="0">
            <a:normAutofit fontScale="90000"/>
          </a:bodyPr>
          <a:lstStyle/>
          <a:p>
            <a:pPr eaLnBrk="1" hangingPunct="1">
              <a:lnSpc>
                <a:spcPct val="90000"/>
              </a:lnSpc>
            </a:pPr>
            <a:br>
              <a:rPr lang="en-US" altLang="zh-CN" dirty="0">
                <a:latin typeface="Segoe UI" panose="020B0502040204020203" pitchFamily="34" charset="0"/>
                <a:ea typeface="等线" panose="02010600030101010101" pitchFamily="2" charset="-122"/>
              </a:rPr>
            </a:br>
            <a:r>
              <a:rPr lang="en-US" altLang="zh-CN" dirty="0">
                <a:latin typeface="Segoe UI" panose="020B0502040204020203" pitchFamily="34" charset="0"/>
                <a:ea typeface="等线" panose="02010600030101010101" pitchFamily="2" charset="-122"/>
              </a:rPr>
              <a:t> 3.</a:t>
            </a:r>
            <a:r>
              <a:rPr lang="en-US" altLang="zh-CN" sz="4900" dirty="0">
                <a:latin typeface="Segoe UI" panose="020B0502040204020203" pitchFamily="34" charset="0"/>
                <a:ea typeface="等线" panose="02010600030101010101" pitchFamily="2" charset="-122"/>
              </a:rPr>
              <a:t>I/O</a:t>
            </a:r>
            <a:r>
              <a:rPr lang="zh-CN" altLang="en-US" sz="4900" dirty="0">
                <a:latin typeface="Segoe UI" panose="020B0502040204020203" pitchFamily="34" charset="0"/>
                <a:ea typeface="等线" panose="02010600030101010101" pitchFamily="2" charset="-122"/>
              </a:rPr>
              <a:t>接口实验</a:t>
            </a:r>
            <a:br>
              <a:rPr lang="zh-CN" altLang="en-US" dirty="0">
                <a:latin typeface="Segoe UI" panose="020B0502040204020203" pitchFamily="34" charset="0"/>
                <a:ea typeface="等线" panose="02010600030101010101" pitchFamily="2" charset="-122"/>
              </a:rPr>
            </a:br>
            <a:endParaRPr lang="en-US" altLang="zh-CN" dirty="0">
              <a:latin typeface="Segoe UI" panose="020B0502040204020203" pitchFamily="34" charset="0"/>
              <a:ea typeface="等线" panose="02010600030101010101" pitchFamily="2" charset="-122"/>
            </a:endParaRPr>
          </a:p>
        </p:txBody>
      </p:sp>
      <p:sp>
        <p:nvSpPr>
          <p:cNvPr id="133123" name="Rectangle 3"/>
          <p:cNvSpPr>
            <a:spLocks noGrp="1"/>
          </p:cNvSpPr>
          <p:nvPr>
            <p:ph idx="1"/>
          </p:nvPr>
        </p:nvSpPr>
        <p:spPr>
          <a:xfrm>
            <a:off x="609600" y="1600200"/>
            <a:ext cx="11029950" cy="4526280"/>
          </a:xfrm>
        </p:spPr>
        <p:txBody>
          <a:bodyPr vert="horz" wrap="square" lIns="91440" tIns="45720" rIns="91440" bIns="45720" anchor="t" anchorCtr="0"/>
          <a:lstStyle/>
          <a:p>
            <a:pPr algn="l" defTabSz="914400" eaLnBrk="1" hangingPunct="1">
              <a:spcBef>
                <a:spcPct val="45000"/>
              </a:spcBef>
              <a:buClrTx/>
              <a:buSzTx/>
              <a:buFont typeface="Wingdings" panose="05000000000000000000" pitchFamily="2" charset="2"/>
              <a:buChar char="l"/>
              <a:defRPr/>
            </a:pPr>
            <a:r>
              <a:rPr lang="zh-CN" altLang="en-US" sz="4400" b="0" noProof="0" dirty="0">
                <a:ln>
                  <a:noFill/>
                </a:ln>
                <a:effectLst/>
                <a:uLnTx/>
                <a:uFillTx/>
                <a:latin typeface="Segoe UI" panose="020B0502040204020203" pitchFamily="34" charset="0"/>
                <a:ea typeface="等线" panose="02010600030101010101" pitchFamily="2" charset="-122"/>
              </a:rPr>
              <a:t>实验设备</a:t>
            </a:r>
          </a:p>
          <a:p>
            <a:pPr lvl="1" algn="l">
              <a:buClrTx/>
              <a:buSzTx/>
              <a:buFontTx/>
            </a:pPr>
            <a:r>
              <a:rPr lang="en-US" altLang="zh-CN" sz="3200" dirty="0">
                <a:latin typeface="Segoe UI" panose="020B0502040204020203" pitchFamily="34" charset="0"/>
                <a:ea typeface="等线" panose="02010600030101010101" pitchFamily="2" charset="-122"/>
                <a:cs typeface="+mn-ea"/>
                <a:sym typeface="+mn-ea"/>
              </a:rPr>
              <a:t>硬件：PC机，正点原子STM32F407学习板套件</a:t>
            </a:r>
            <a:r>
              <a:rPr lang="en-US" altLang="zh-CN" sz="3200" dirty="0">
                <a:latin typeface="Segoe UI" panose="020B0502040204020203" pitchFamily="34" charset="0"/>
                <a:ea typeface="等线" panose="02010600030101010101" pitchFamily="2" charset="-122"/>
                <a:cs typeface="+mn-ea"/>
              </a:rPr>
              <a:t>。</a:t>
            </a:r>
          </a:p>
          <a:p>
            <a:pPr lvl="1" algn="l">
              <a:buClrTx/>
              <a:buSzTx/>
              <a:buFontTx/>
            </a:pPr>
            <a:r>
              <a:rPr lang="en-US" altLang="zh-CN" sz="3200" dirty="0">
                <a:latin typeface="Segoe UI" panose="020B0502040204020203" pitchFamily="34" charset="0"/>
                <a:ea typeface="等线" panose="02010600030101010101" pitchFamily="2" charset="-122"/>
                <a:cs typeface="+mn-ea"/>
                <a:sym typeface="+mn-ea"/>
              </a:rPr>
              <a:t>软件：Keil uVision5 IDE集成开发环境，Windows 10</a:t>
            </a:r>
            <a:r>
              <a:rPr lang="en-US" altLang="zh-CN" sz="3200" dirty="0">
                <a:latin typeface="Segoe UI" panose="020B0502040204020203" pitchFamily="34" charset="0"/>
                <a:ea typeface="等线" panose="02010600030101010101" pitchFamily="2" charset="-122"/>
                <a:cs typeface="+mn-ea"/>
              </a:rPr>
              <a:t>。</a:t>
            </a:r>
          </a:p>
          <a:p>
            <a:pPr marL="457200" lvl="1" indent="0" eaLnBrk="1" hangingPunct="1">
              <a:spcBef>
                <a:spcPct val="45000"/>
              </a:spcBef>
              <a:buNone/>
            </a:pPr>
            <a:endParaRPr lang="zh-CN" altLang="en-US" b="1" dirty="0">
              <a:latin typeface="Segoe UI" panose="020B0502040204020203" pitchFamily="34" charset="0"/>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wipe(left)">
                                      <p:cBhvr>
                                        <p:cTn id="7" dur="500"/>
                                        <p:tgtEl>
                                          <p:spTgt spid="133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23">
                                            <p:txEl>
                                              <p:pRg st="1" end="1"/>
                                            </p:txEl>
                                          </p:spTgt>
                                        </p:tgtEl>
                                        <p:attrNameLst>
                                          <p:attrName>style.visibility</p:attrName>
                                        </p:attrNameLst>
                                      </p:cBhvr>
                                      <p:to>
                                        <p:strVal val="visible"/>
                                      </p:to>
                                    </p:set>
                                    <p:animEffect transition="in" filter="wipe(left)">
                                      <p:cBhvr>
                                        <p:cTn id="12" dur="500"/>
                                        <p:tgtEl>
                                          <p:spTgt spid="133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23">
                                            <p:txEl>
                                              <p:pRg st="2" end="2"/>
                                            </p:txEl>
                                          </p:spTgt>
                                        </p:tgtEl>
                                        <p:attrNameLst>
                                          <p:attrName>style.visibility</p:attrName>
                                        </p:attrNameLst>
                                      </p:cBhvr>
                                      <p:to>
                                        <p:strVal val="visible"/>
                                      </p:to>
                                    </p:set>
                                    <p:animEffect transition="in" filter="wipe(left)">
                                      <p:cBhvr>
                                        <p:cTn id="17" dur="500"/>
                                        <p:tgtEl>
                                          <p:spTgt spid="1331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STM32F407</a:t>
            </a:r>
            <a:r>
              <a:rPr lang="zh-CN" altLang="en-US" dirty="0">
                <a:latin typeface="Segoe UI" panose="020B0502040204020203" pitchFamily="34" charset="0"/>
                <a:ea typeface="等线" panose="02010600030101010101" pitchFamily="2" charset="-122"/>
              </a:rPr>
              <a:t>开发板资源一览图</a:t>
            </a:r>
          </a:p>
        </p:txBody>
      </p:sp>
      <p:pic>
        <p:nvPicPr>
          <p:cNvPr id="16386" name="内容占位符 1"/>
          <p:cNvPicPr>
            <a:picLocks noGrp="1" noChangeAspect="1"/>
          </p:cNvPicPr>
          <p:nvPr>
            <p:ph idx="1"/>
            <p:custDataLst>
              <p:tags r:id="rId1"/>
            </p:custDataLst>
          </p:nvPr>
        </p:nvPicPr>
        <p:blipFill>
          <a:blip r:embed="rId4"/>
          <a:stretch>
            <a:fillRect/>
          </a:stretch>
        </p:blipFill>
        <p:spPr>
          <a:xfrm>
            <a:off x="2673350" y="1600200"/>
            <a:ext cx="6845300" cy="4525963"/>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vert="horz" wrap="square" lIns="91440" tIns="45720" rIns="91440" bIns="45720" anchor="ctr" anchorCtr="0">
            <a:normAutofit fontScale="90000"/>
          </a:bodyPr>
          <a:lstStyle/>
          <a:p>
            <a:pPr eaLnBrk="1" hangingPunct="1">
              <a:lnSpc>
                <a:spcPct val="90000"/>
              </a:lnSpc>
            </a:pPr>
            <a:br>
              <a:rPr lang="en-US" altLang="zh-CN" dirty="0">
                <a:latin typeface="Segoe UI" panose="020B0502040204020203" pitchFamily="34" charset="0"/>
                <a:ea typeface="等线" panose="02010600030101010101" pitchFamily="2" charset="-122"/>
              </a:rPr>
            </a:br>
            <a:r>
              <a:rPr lang="en-US" altLang="zh-CN" sz="4890" dirty="0">
                <a:latin typeface="Segoe UI" panose="020B0502040204020203" pitchFamily="34" charset="0"/>
                <a:ea typeface="等线" panose="02010600030101010101" pitchFamily="2" charset="-122"/>
              </a:rPr>
              <a:t> 3.I/O</a:t>
            </a:r>
            <a:r>
              <a:rPr lang="zh-CN" altLang="en-US" sz="4890" dirty="0">
                <a:latin typeface="Segoe UI" panose="020B0502040204020203" pitchFamily="34" charset="0"/>
                <a:ea typeface="等线" panose="02010600030101010101" pitchFamily="2" charset="-122"/>
              </a:rPr>
              <a:t>接口实验</a:t>
            </a:r>
            <a:br>
              <a:rPr lang="zh-CN" altLang="en-US" dirty="0">
                <a:latin typeface="Segoe UI" panose="020B0502040204020203" pitchFamily="34" charset="0"/>
                <a:ea typeface="等线" panose="02010600030101010101" pitchFamily="2" charset="-122"/>
              </a:rPr>
            </a:br>
            <a:endParaRPr lang="en-US" altLang="zh-CN" dirty="0">
              <a:latin typeface="Segoe UI" panose="020B0502040204020203" pitchFamily="34" charset="0"/>
              <a:ea typeface="等线" panose="02010600030101010101" pitchFamily="2" charset="-122"/>
            </a:endParaRPr>
          </a:p>
        </p:txBody>
      </p:sp>
      <p:sp>
        <p:nvSpPr>
          <p:cNvPr id="133123" name="Rectangle 3"/>
          <p:cNvSpPr>
            <a:spLocks noGrp="1"/>
          </p:cNvSpPr>
          <p:nvPr>
            <p:ph idx="1"/>
          </p:nvPr>
        </p:nvSpPr>
        <p:spPr/>
        <p:txBody>
          <a:bodyPr vert="horz" wrap="square" lIns="91440" tIns="45720" rIns="91440" bIns="45720" anchor="t" anchorCtr="0"/>
          <a:lstStyle/>
          <a:p>
            <a:pPr algn="l" eaLnBrk="1" hangingPunct="1">
              <a:buClrTx/>
              <a:buSzTx/>
              <a:buFontTx/>
            </a:pPr>
            <a:r>
              <a:rPr lang="zh-CN" altLang="en-US" sz="4400" b="0" dirty="0">
                <a:latin typeface="Segoe UI" panose="020B0502040204020203" pitchFamily="34" charset="0"/>
                <a:ea typeface="等线" panose="02010600030101010101" pitchFamily="2" charset="-122"/>
              </a:rPr>
              <a:t>实验原理</a:t>
            </a:r>
          </a:p>
          <a:p>
            <a:pPr lvl="1" algn="l" eaLnBrk="1" hangingPunct="1">
              <a:buClrTx/>
              <a:buSzTx/>
              <a:buFontTx/>
            </a:pPr>
            <a:r>
              <a:rPr lang="zh-CN" altLang="en-US" sz="3600" dirty="0">
                <a:latin typeface="Segoe UI" panose="020B0502040204020203" pitchFamily="34" charset="0"/>
                <a:ea typeface="等线" panose="02010600030101010101" pitchFamily="2" charset="-122"/>
                <a:cs typeface="+mn-ea"/>
              </a:rPr>
              <a:t>嵌入式处理器引脚复用技术</a:t>
            </a:r>
          </a:p>
          <a:p>
            <a:pPr lvl="1" algn="l" eaLnBrk="1" hangingPunct="1">
              <a:buClrTx/>
              <a:buSzTx/>
              <a:buFontTx/>
            </a:pPr>
            <a:r>
              <a:rPr lang="zh-CN" altLang="en-US" sz="3600" dirty="0">
                <a:latin typeface="Segoe UI" panose="020B0502040204020203" pitchFamily="34" charset="0"/>
                <a:ea typeface="等线" panose="02010600030101010101" pitchFamily="2" charset="-122"/>
                <a:cs typeface="+mn-ea"/>
              </a:rPr>
              <a:t>ARM芯片I/O接口编程配置方法</a:t>
            </a:r>
          </a:p>
          <a:p>
            <a:pPr lvl="1" algn="l" eaLnBrk="1" hangingPunct="1">
              <a:buClrTx/>
              <a:buSzTx/>
              <a:buFontTx/>
            </a:pPr>
            <a:r>
              <a:rPr lang="zh-CN" altLang="en-US" sz="3600" dirty="0">
                <a:latin typeface="Segoe UI" panose="020B0502040204020203" pitchFamily="34" charset="0"/>
                <a:ea typeface="等线" panose="02010600030101010101" pitchFamily="2" charset="-122"/>
                <a:cs typeface="+mn-ea"/>
              </a:rPr>
              <a:t>串口工作原理</a:t>
            </a:r>
            <a:endParaRPr lang="en-US" altLang="zh-CN" sz="3600" dirty="0">
              <a:latin typeface="Segoe UI" panose="020B0502040204020203" pitchFamily="34" charset="0"/>
              <a:ea typeface="等线" panose="02010600030101010101" pitchFamily="2" charset="-122"/>
              <a:cs typeface="+mn-ea"/>
            </a:endParaRPr>
          </a:p>
          <a:p>
            <a:pPr lvl="1" algn="l" eaLnBrk="1" hangingPunct="1">
              <a:buClrTx/>
              <a:buSzTx/>
              <a:buFontTx/>
            </a:pPr>
            <a:r>
              <a:rPr lang="zh-CN" altLang="en-US" sz="3600" dirty="0">
                <a:latin typeface="Segoe UI" panose="020B0502040204020203" pitchFamily="34" charset="0"/>
                <a:ea typeface="等线" panose="02010600030101010101" pitchFamily="2" charset="-122"/>
                <a:cs typeface="+mn-ea"/>
              </a:rPr>
              <a:t>蜂鸣器工作原理</a:t>
            </a:r>
          </a:p>
          <a:p>
            <a:pPr lvl="1" algn="l" eaLnBrk="1" hangingPunct="1">
              <a:buClrTx/>
              <a:buSzTx/>
              <a:buFontTx/>
            </a:pPr>
            <a:r>
              <a:rPr lang="zh-CN" altLang="en-US" sz="3600" dirty="0">
                <a:latin typeface="Segoe UI" panose="020B0502040204020203" pitchFamily="34" charset="0"/>
                <a:ea typeface="等线" panose="02010600030101010101" pitchFamily="2" charset="-122"/>
                <a:cs typeface="+mn-ea"/>
              </a:rPr>
              <a:t>按键工作原理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wipe(left)">
                                      <p:cBhvr>
                                        <p:cTn id="7" dur="500"/>
                                        <p:tgtEl>
                                          <p:spTgt spid="1331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bldLvl="2"/>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vert="horz" wrap="square" lIns="91440" tIns="45720" rIns="91440" bIns="45720" anchor="ctr" anchorCtr="0">
            <a:normAutofit fontScale="90000"/>
          </a:bodyPr>
          <a:lstStyle/>
          <a:p>
            <a:pPr eaLnBrk="1" hangingPunct="1">
              <a:lnSpc>
                <a:spcPct val="90000"/>
              </a:lnSpc>
            </a:pPr>
            <a:br>
              <a:rPr lang="en-US" altLang="zh-CN" dirty="0">
                <a:latin typeface="Segoe UI" panose="020B0502040204020203" pitchFamily="34" charset="0"/>
                <a:ea typeface="等线" panose="02010600030101010101" pitchFamily="2" charset="-122"/>
              </a:rPr>
            </a:br>
            <a:r>
              <a:rPr lang="en-US" altLang="zh-CN" sz="4890" dirty="0">
                <a:latin typeface="Segoe UI" panose="020B0502040204020203" pitchFamily="34" charset="0"/>
                <a:ea typeface="等线" panose="02010600030101010101" pitchFamily="2" charset="-122"/>
              </a:rPr>
              <a:t> I/O</a:t>
            </a:r>
            <a:r>
              <a:rPr lang="zh-CN" altLang="en-US" sz="4890" dirty="0">
                <a:latin typeface="Segoe UI" panose="020B0502040204020203" pitchFamily="34" charset="0"/>
                <a:ea typeface="等线" panose="02010600030101010101" pitchFamily="2" charset="-122"/>
              </a:rPr>
              <a:t>接口实验</a:t>
            </a:r>
            <a:br>
              <a:rPr lang="zh-CN" altLang="en-US" dirty="0">
                <a:latin typeface="Segoe UI" panose="020B0502040204020203" pitchFamily="34" charset="0"/>
                <a:ea typeface="等线" panose="02010600030101010101" pitchFamily="2" charset="-122"/>
              </a:rPr>
            </a:br>
            <a:endParaRPr lang="en-US" altLang="zh-CN" dirty="0">
              <a:latin typeface="Segoe UI" panose="020B0502040204020203" pitchFamily="34" charset="0"/>
              <a:ea typeface="等线" panose="02010600030101010101" pitchFamily="2" charset="-122"/>
            </a:endParaRPr>
          </a:p>
        </p:txBody>
      </p:sp>
      <p:pic>
        <p:nvPicPr>
          <p:cNvPr id="3" name="图片 2"/>
          <p:cNvPicPr>
            <a:picLocks noChangeAspect="1"/>
          </p:cNvPicPr>
          <p:nvPr/>
        </p:nvPicPr>
        <p:blipFill>
          <a:blip r:embed="rId3"/>
          <a:stretch>
            <a:fillRect/>
          </a:stretch>
        </p:blipFill>
        <p:spPr>
          <a:xfrm>
            <a:off x="3309268" y="0"/>
            <a:ext cx="5573463" cy="68580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vert="horz" wrap="square" lIns="91440" tIns="45720" rIns="91440" bIns="45720" anchor="ctr" anchorCtr="0"/>
          <a:lstStyle/>
          <a:p>
            <a:r>
              <a:rPr lang="zh-CN" altLang="en-US" dirty="0">
                <a:latin typeface="Segoe UI" panose="020B0502040204020203" pitchFamily="34" charset="0"/>
                <a:ea typeface="等线" panose="02010600030101010101" pitchFamily="2" charset="-122"/>
              </a:rPr>
              <a:t>嵌入式处理器引脚复用</a:t>
            </a:r>
          </a:p>
        </p:txBody>
      </p:sp>
      <p:sp>
        <p:nvSpPr>
          <p:cNvPr id="5123" name="Rectangle 3"/>
          <p:cNvSpPr>
            <a:spLocks noGrp="1" noChangeArrowheads="1"/>
          </p:cNvSpPr>
          <p:nvPr>
            <p:ph idx="1"/>
          </p:nvPr>
        </p:nvSpPr>
        <p:spPr/>
        <p:txBody>
          <a:bodyPr vert="horz" wrap="square" lIns="91440" tIns="45720" rIns="91440" bIns="45720" numCol="1" anchor="t" anchorCtr="0" compatLnSpc="1">
            <a:normAutofit/>
          </a:bodyPr>
          <a:lstStyle/>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rPr>
              <a:t>随着技术的发展，对嵌入式处理器提出两方面的要求</a:t>
            </a: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zh-CN" altLang="en-US" sz="28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rPr>
              <a:t>支持更多的扩展功能，可以连接更多的外设</a:t>
            </a: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zh-CN" altLang="en-US" sz="28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rPr>
              <a:t>对不同领域，形态</a:t>
            </a:r>
            <a:r>
              <a:rPr kumimoji="0" lang="en-US" altLang="zh-CN" sz="28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rPr>
              <a:t>\</a:t>
            </a:r>
            <a:r>
              <a:rPr kumimoji="0" lang="zh-CN" altLang="en-US" sz="28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rPr>
              <a:t>功能差异较大产品的适应性</a:t>
            </a:r>
            <a:endParaRPr kumimoji="0" lang="en-US" altLang="zh-CN" sz="28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zh-CN" altLang="en-US" sz="28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rPr>
              <a:t>芯片体积更小以支持更轻便的设备</a:t>
            </a:r>
            <a:endParaRPr kumimoji="0" lang="en-US" altLang="zh-CN" sz="2800" b="0" i="0" u="none" strike="noStrike" kern="0" cap="none" spc="0" normalizeH="0" baseline="0" noProof="0" dirty="0">
              <a:ln>
                <a:noFill/>
              </a:ln>
              <a:solidFill>
                <a:schemeClr val="tx1"/>
              </a:solidFill>
              <a:effectLst/>
              <a:uLnTx/>
              <a:uFillTx/>
              <a:latin typeface="Segoe UI" panose="020B0502040204020203" pitchFamily="34" charset="0"/>
              <a:ea typeface="等线" panose="02010600030101010101" pitchFamily="2" charset="-122"/>
            </a:endParaRPr>
          </a:p>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rPr>
              <a:t>连接更多的的外设要求处理器有更多的引脚</a:t>
            </a:r>
            <a:endParaRPr kumimoji="0" lang="en-US" altLang="zh-CN"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rPr>
              <a:t>为了设计出形态各异，功能不同的产品又对芯片的引脚定义提出了不同的要求</a:t>
            </a:r>
            <a:endParaRPr kumimoji="0" lang="en-US" altLang="zh-CN"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rPr>
              <a:t>芯片体积的缩小和封装方式的限制在物理上限制了嵌入式处理器的引脚数</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vert="horz" wrap="square" lIns="91440" tIns="45720" rIns="91440" bIns="45720" anchor="ctr" anchorCtr="0"/>
          <a:lstStyle/>
          <a:p>
            <a:r>
              <a:rPr lang="zh-CN" altLang="en-US" dirty="0">
                <a:latin typeface="Segoe UI" panose="020B0502040204020203" pitchFamily="34" charset="0"/>
                <a:ea typeface="等线" panose="02010600030101010101" pitchFamily="2" charset="-122"/>
              </a:rPr>
              <a:t>嵌入式处理器引脚复用</a:t>
            </a:r>
          </a:p>
        </p:txBody>
      </p:sp>
      <p:sp>
        <p:nvSpPr>
          <p:cNvPr id="6147" name="Rectangle 3"/>
          <p:cNvSpPr>
            <a:spLocks noGrp="1"/>
          </p:cNvSpPr>
          <p:nvPr>
            <p:ph idx="1"/>
          </p:nvPr>
        </p:nvSpPr>
        <p:spPr/>
        <p:txBody>
          <a:bodyPr vert="horz" wrap="square" lIns="91440" tIns="45720" rIns="91440" bIns="45720" anchor="t" anchorCtr="0"/>
          <a:lstStyle/>
          <a:p>
            <a:pPr>
              <a:lnSpc>
                <a:spcPct val="90000"/>
              </a:lnSpc>
            </a:pPr>
            <a:r>
              <a:rPr lang="zh-CN" altLang="en-US" dirty="0">
                <a:latin typeface="Segoe UI" panose="020B0502040204020203" pitchFamily="34" charset="0"/>
                <a:ea typeface="等线" panose="02010600030101010101" pitchFamily="2" charset="-122"/>
              </a:rPr>
              <a:t>嵌入式处理器的引脚在芯片内部可以有多种功能</a:t>
            </a:r>
            <a:endParaRPr lang="en-US" altLang="zh-CN" dirty="0">
              <a:latin typeface="Segoe UI" panose="020B0502040204020203" pitchFamily="34" charset="0"/>
              <a:ea typeface="等线" panose="02010600030101010101" pitchFamily="2" charset="-122"/>
            </a:endParaRPr>
          </a:p>
          <a:p>
            <a:pPr>
              <a:lnSpc>
                <a:spcPct val="90000"/>
              </a:lnSpc>
            </a:pPr>
            <a:r>
              <a:rPr lang="zh-CN" altLang="en-US" dirty="0">
                <a:latin typeface="Segoe UI" panose="020B0502040204020203" pitchFamily="34" charset="0"/>
                <a:ea typeface="等线" panose="02010600030101010101" pitchFamily="2" charset="-122"/>
              </a:rPr>
              <a:t>通过寄存器可以动态配置引脚的功能</a:t>
            </a:r>
            <a:endParaRPr lang="en-US" altLang="zh-CN" dirty="0">
              <a:latin typeface="Segoe UI" panose="020B0502040204020203" pitchFamily="34" charset="0"/>
              <a:ea typeface="等线" panose="02010600030101010101" pitchFamily="2" charset="-122"/>
            </a:endParaRPr>
          </a:p>
          <a:p>
            <a:pPr>
              <a:lnSpc>
                <a:spcPct val="90000"/>
              </a:lnSpc>
            </a:pPr>
            <a:r>
              <a:rPr lang="zh-CN" altLang="en-US" dirty="0">
                <a:latin typeface="Segoe UI" panose="020B0502040204020203" pitchFamily="34" charset="0"/>
                <a:ea typeface="等线" panose="02010600030101010101" pitchFamily="2" charset="-122"/>
              </a:rPr>
              <a:t>引脚复用技术极大地拓展处理器的应用空间，也为开发者的设计提供了便利</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ctr" anchorCtr="0"/>
          <a:lstStyle/>
          <a:p>
            <a:r>
              <a:rPr lang="en-US" altLang="zh-CN" dirty="0">
                <a:latin typeface="Segoe UI" panose="020B0502040204020203" pitchFamily="34" charset="0"/>
                <a:ea typeface="等线" panose="02010600030101010101" pitchFamily="2" charset="-122"/>
              </a:rPr>
              <a:t>STM32F407</a:t>
            </a:r>
            <a:r>
              <a:rPr lang="zh-CN" altLang="en-US" dirty="0">
                <a:latin typeface="Segoe UI" panose="020B0502040204020203" pitchFamily="34" charset="0"/>
                <a:ea typeface="等线" panose="02010600030101010101" pitchFamily="2" charset="-122"/>
              </a:rPr>
              <a:t>引脚定义</a:t>
            </a:r>
          </a:p>
        </p:txBody>
      </p:sp>
      <p:pic>
        <p:nvPicPr>
          <p:cNvPr id="3" name="图片 2"/>
          <p:cNvPicPr>
            <a:picLocks noChangeAspect="1"/>
          </p:cNvPicPr>
          <p:nvPr/>
        </p:nvPicPr>
        <p:blipFill>
          <a:blip r:embed="rId2"/>
          <a:stretch>
            <a:fillRect/>
          </a:stretch>
        </p:blipFill>
        <p:spPr>
          <a:xfrm>
            <a:off x="1851101" y="7434"/>
            <a:ext cx="8556703" cy="693704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Segoe UI" panose="020B0502040204020203" pitchFamily="34" charset="0"/>
                <a:ea typeface="等线" panose="02010600030101010101" pitchFamily="2" charset="-122"/>
              </a:rPr>
              <a:t>STM32F407</a:t>
            </a:r>
            <a:r>
              <a:rPr lang="zh-CN" altLang="en-US" dirty="0">
                <a:latin typeface="Segoe UI" panose="020B0502040204020203" pitchFamily="34" charset="0"/>
                <a:ea typeface="等线" panose="02010600030101010101" pitchFamily="2" charset="-122"/>
              </a:rPr>
              <a:t>的</a:t>
            </a:r>
            <a:r>
              <a:rPr lang="en-US" altLang="zh-CN" dirty="0">
                <a:latin typeface="Segoe UI" panose="020B0502040204020203" pitchFamily="34" charset="0"/>
                <a:ea typeface="等线" panose="02010600030101010101" pitchFamily="2" charset="-122"/>
              </a:rPr>
              <a:t>I/O</a:t>
            </a:r>
            <a:r>
              <a:rPr lang="zh-CN" altLang="en-US" dirty="0">
                <a:latin typeface="Segoe UI" panose="020B0502040204020203" pitchFamily="34" charset="0"/>
                <a:ea typeface="等线" panose="02010600030101010101" pitchFamily="2" charset="-122"/>
              </a:rPr>
              <a:t>口</a:t>
            </a:r>
          </a:p>
        </p:txBody>
      </p:sp>
      <p:sp>
        <p:nvSpPr>
          <p:cNvPr id="234499" name="Rectangle 3"/>
          <p:cNvSpPr>
            <a:spLocks noGrp="1"/>
          </p:cNvSpPr>
          <p:nvPr>
            <p:ph idx="1"/>
          </p:nvPr>
        </p:nvSpPr>
        <p:spPr/>
        <p:txBody>
          <a:bodyPr vert="horz" wrap="square" lIns="91440" tIns="45720" rIns="91440" bIns="45720" anchor="t" anchorCtr="0">
            <a:normAutofit/>
          </a:bodyPr>
          <a:lstStyle/>
          <a:p>
            <a:pPr marL="0" indent="0" algn="l" defTabSz="914400" eaLnBrk="1" fontAlgn="auto" hangingPunct="1">
              <a:buClrTx/>
              <a:buSzTx/>
              <a:buFont typeface="Arial" panose="020B0604020202020204" pitchFamily="34" charset="0"/>
              <a:buNone/>
            </a:pPr>
            <a:r>
              <a:rPr lang="zh-CN" altLang="en-US" sz="2800" b="0" kern="1200" dirty="0">
                <a:solidFill>
                  <a:schemeClr val="tx1"/>
                </a:solidFill>
                <a:latin typeface="Segoe UI" panose="020B0502040204020203" pitchFamily="34" charset="0"/>
                <a:ea typeface="等线" panose="02010600030101010101" pitchFamily="2" charset="-122"/>
              </a:rPr>
              <a:t>STM32F407ZGT6有7组I</a:t>
            </a:r>
            <a:r>
              <a:rPr lang="en-US" altLang="zh-CN" sz="2800" b="0" kern="1200" dirty="0">
                <a:solidFill>
                  <a:schemeClr val="tx1"/>
                </a:solidFill>
                <a:latin typeface="Segoe UI" panose="020B0502040204020203" pitchFamily="34" charset="0"/>
                <a:ea typeface="等线" panose="02010600030101010101" pitchFamily="2" charset="-122"/>
              </a:rPr>
              <a:t>/</a:t>
            </a:r>
            <a:r>
              <a:rPr lang="zh-CN" altLang="en-US" sz="2800" b="0" kern="1200" dirty="0">
                <a:solidFill>
                  <a:schemeClr val="tx1"/>
                </a:solidFill>
                <a:latin typeface="Segoe UI" panose="020B0502040204020203" pitchFamily="34" charset="0"/>
                <a:ea typeface="等线" panose="02010600030101010101" pitchFamily="2" charset="-122"/>
              </a:rPr>
              <a:t>O口，每组I</a:t>
            </a:r>
            <a:r>
              <a:rPr lang="en-US" altLang="zh-CN" sz="2800" b="0" kern="1200" dirty="0">
                <a:solidFill>
                  <a:schemeClr val="tx1"/>
                </a:solidFill>
                <a:latin typeface="Segoe UI" panose="020B0502040204020203" pitchFamily="34" charset="0"/>
                <a:ea typeface="等线" panose="02010600030101010101" pitchFamily="2" charset="-122"/>
              </a:rPr>
              <a:t>/</a:t>
            </a:r>
            <a:r>
              <a:rPr lang="zh-CN" altLang="en-US" sz="2800" b="0" kern="1200" dirty="0">
                <a:solidFill>
                  <a:schemeClr val="tx1"/>
                </a:solidFill>
                <a:latin typeface="Segoe UI" panose="020B0502040204020203" pitchFamily="34" charset="0"/>
                <a:ea typeface="等线" panose="02010600030101010101" pitchFamily="2" charset="-122"/>
              </a:rPr>
              <a:t>O口有16个I</a:t>
            </a:r>
            <a:r>
              <a:rPr lang="en-US" altLang="zh-CN" sz="2800" b="0" kern="1200" dirty="0">
                <a:solidFill>
                  <a:schemeClr val="tx1"/>
                </a:solidFill>
                <a:latin typeface="Segoe UI" panose="020B0502040204020203" pitchFamily="34" charset="0"/>
                <a:ea typeface="等线" panose="02010600030101010101" pitchFamily="2" charset="-122"/>
              </a:rPr>
              <a:t>/</a:t>
            </a:r>
            <a:r>
              <a:rPr lang="zh-CN" altLang="en-US" sz="2800" b="0" kern="1200" dirty="0">
                <a:solidFill>
                  <a:schemeClr val="tx1"/>
                </a:solidFill>
                <a:latin typeface="Segoe UI" panose="020B0502040204020203" pitchFamily="34" charset="0"/>
                <a:ea typeface="等线" panose="02010600030101010101" pitchFamily="2" charset="-122"/>
              </a:rPr>
              <a:t>O引脚，一共有112个IO，从GPIOA~GPIOG.</a:t>
            </a:r>
          </a:p>
          <a:p>
            <a:pPr algn="l" defTabSz="914400" eaLnBrk="1" fontAlgn="auto" hangingPunct="1">
              <a:buClrTx/>
              <a:buSzTx/>
              <a:buFont typeface="Arial" panose="020B0604020202020204" pitchFamily="34" charset="0"/>
            </a:pPr>
            <a:endParaRPr lang="zh-CN" altLang="en-US" sz="2800" b="0" kern="1200" dirty="0">
              <a:solidFill>
                <a:schemeClr val="tx1"/>
              </a:solidFill>
              <a:latin typeface="Segoe UI" panose="020B0502040204020203" pitchFamily="34" charset="0"/>
              <a:ea typeface="等线" panose="02010600030101010101" pitchFamily="2" charset="-122"/>
            </a:endParaRPr>
          </a:p>
          <a:p>
            <a:pPr marL="0" indent="0" algn="l" defTabSz="914400" eaLnBrk="1" fontAlgn="auto" hangingPunct="1">
              <a:buClrTx/>
              <a:buSzTx/>
              <a:buFont typeface="Arial" panose="020B0604020202020204" pitchFamily="34" charset="0"/>
              <a:buNone/>
            </a:pPr>
            <a:r>
              <a:rPr lang="zh-CN" altLang="en-US" sz="2800" b="0" kern="1200" dirty="0">
                <a:solidFill>
                  <a:schemeClr val="tx1"/>
                </a:solidFill>
                <a:latin typeface="Segoe UI" panose="020B0502040204020203" pitchFamily="34" charset="0"/>
                <a:ea typeface="等线" panose="02010600030101010101" pitchFamily="2" charset="-122"/>
              </a:rPr>
              <a:t>STM32的大部分引脚除了当GPIO使用外，还可以复用为外设功能引脚（比如串口、</a:t>
            </a:r>
            <a:r>
              <a:rPr lang="en-US" altLang="zh-CN" sz="2800" b="0" kern="1200" dirty="0">
                <a:solidFill>
                  <a:schemeClr val="tx1"/>
                </a:solidFill>
                <a:latin typeface="Segoe UI" panose="020B0502040204020203" pitchFamily="34" charset="0"/>
                <a:ea typeface="等线" panose="02010600030101010101" pitchFamily="2" charset="-122"/>
              </a:rPr>
              <a:t>SPI</a:t>
            </a:r>
            <a:r>
              <a:rPr lang="zh-CN" altLang="en-US" sz="2800" b="0" kern="1200" dirty="0">
                <a:solidFill>
                  <a:schemeClr val="tx1"/>
                </a:solidFill>
                <a:latin typeface="Segoe UI" panose="020B0502040204020203" pitchFamily="34" charset="0"/>
                <a:ea typeface="等线" panose="02010600030101010101" pitchFamily="2" charset="-122"/>
              </a:rPr>
              <a:t>、I</a:t>
            </a:r>
            <a:r>
              <a:rPr lang="en-US" altLang="zh-CN" sz="2800" b="0" kern="1200" dirty="0">
                <a:solidFill>
                  <a:schemeClr val="tx1"/>
                </a:solidFill>
                <a:latin typeface="Segoe UI" panose="020B0502040204020203" pitchFamily="34" charset="0"/>
                <a:ea typeface="等线" panose="02010600030101010101" pitchFamily="2" charset="-122"/>
              </a:rPr>
              <a:t>2</a:t>
            </a:r>
            <a:r>
              <a:rPr lang="zh-CN" altLang="en-US" sz="2800" b="0" kern="1200" dirty="0">
                <a:solidFill>
                  <a:schemeClr val="tx1"/>
                </a:solidFill>
                <a:latin typeface="Segoe UI" panose="020B0502040204020203" pitchFamily="34" charset="0"/>
                <a:ea typeface="等线" panose="02010600030101010101" pitchFamily="2" charset="-122"/>
              </a:rPr>
              <a:t>C的总线信号）。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34499"/>
                                        </p:tgtEl>
                                        <p:attrNameLst>
                                          <p:attrName>style.visibility</p:attrName>
                                        </p:attrNameLst>
                                      </p:cBhvr>
                                      <p:to>
                                        <p:strVal val="visible"/>
                                      </p:to>
                                    </p:set>
                                    <p:animEffect transition="in" filter="diamond(in)">
                                      <p:cBhvr>
                                        <p:cTn id="7" dur="1000"/>
                                        <p:tgtEl>
                                          <p:spTgt spid="234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vert="horz" wrap="square" lIns="91440" tIns="45720" rIns="91440" bIns="45720" anchor="ctr" anchorCtr="0"/>
          <a:lstStyle/>
          <a:p>
            <a:r>
              <a:rPr lang="en-US" altLang="zh-CN" dirty="0">
                <a:latin typeface="Segoe UI" panose="020B0502040204020203" pitchFamily="34" charset="0"/>
                <a:ea typeface="等线" panose="02010600030101010101" pitchFamily="2" charset="-122"/>
              </a:rPr>
              <a:t>STM32F407</a:t>
            </a:r>
            <a:r>
              <a:rPr lang="zh-CN" altLang="en-US" dirty="0">
                <a:latin typeface="Segoe UI" panose="020B0502040204020203" pitchFamily="34" charset="0"/>
                <a:ea typeface="等线" panose="02010600030101010101" pitchFamily="2" charset="-122"/>
              </a:rPr>
              <a:t>引脚复用</a:t>
            </a:r>
          </a:p>
        </p:txBody>
      </p:sp>
      <p:sp>
        <p:nvSpPr>
          <p:cNvPr id="3" name="内容占位符 2"/>
          <p:cNvSpPr>
            <a:spLocks noGrp="1"/>
          </p:cNvSpPr>
          <p:nvPr>
            <p:ph idx="1"/>
          </p:nvPr>
        </p:nvSpPr>
        <p:spPr/>
        <p:txBody>
          <a:bodyPr/>
          <a:lstStyle/>
          <a:p>
            <a:pPr marL="0" indent="0">
              <a:buNone/>
            </a:pPr>
            <a:r>
              <a:rPr lang="zh-CN" altLang="en-US" sz="2800" b="0" kern="1200" dirty="0">
                <a:solidFill>
                  <a:schemeClr val="tx1"/>
                </a:solidFill>
                <a:latin typeface="Segoe UI" panose="020B0502040204020203" pitchFamily="34" charset="0"/>
                <a:ea typeface="等线" panose="02010600030101010101" pitchFamily="2" charset="-122"/>
              </a:rPr>
              <a:t>STM32F4 系列微控制器 I</a:t>
            </a:r>
            <a:r>
              <a:rPr lang="en-US" altLang="zh-CN" sz="2800" b="0" kern="1200" dirty="0">
                <a:solidFill>
                  <a:schemeClr val="tx1"/>
                </a:solidFill>
                <a:latin typeface="Segoe UI" panose="020B0502040204020203" pitchFamily="34" charset="0"/>
                <a:ea typeface="等线" panose="02010600030101010101" pitchFamily="2" charset="-122"/>
              </a:rPr>
              <a:t>/</a:t>
            </a:r>
            <a:r>
              <a:rPr lang="zh-CN" altLang="en-US" sz="2800" b="0" kern="1200" dirty="0">
                <a:solidFill>
                  <a:schemeClr val="tx1"/>
                </a:solidFill>
                <a:latin typeface="Segoe UI" panose="020B0502040204020203" pitchFamily="34" charset="0"/>
                <a:ea typeface="等线" panose="02010600030101010101" pitchFamily="2" charset="-122"/>
              </a:rPr>
              <a:t>O 引脚通过一个复用器连接到内置外设或总线控制器模块。该复用器一次只允许一个外设的复用功能（AF）连接到对应的 I</a:t>
            </a:r>
            <a:r>
              <a:rPr lang="en-US" altLang="zh-CN" sz="2800" b="0" kern="1200" dirty="0">
                <a:solidFill>
                  <a:schemeClr val="tx1"/>
                </a:solidFill>
                <a:latin typeface="Segoe UI" panose="020B0502040204020203" pitchFamily="34" charset="0"/>
                <a:ea typeface="等线" panose="02010600030101010101" pitchFamily="2" charset="-122"/>
              </a:rPr>
              <a:t>/</a:t>
            </a:r>
            <a:r>
              <a:rPr lang="zh-CN" altLang="en-US" sz="2800" b="0" kern="1200" dirty="0">
                <a:solidFill>
                  <a:schemeClr val="tx1"/>
                </a:solidFill>
                <a:latin typeface="Segoe UI" panose="020B0502040204020203" pitchFamily="34" charset="0"/>
                <a:ea typeface="等线" panose="02010600030101010101" pitchFamily="2" charset="-122"/>
              </a:rPr>
              <a:t>O 口。这样可以确保共用同一个I</a:t>
            </a:r>
            <a:r>
              <a:rPr lang="en-US" altLang="zh-CN" sz="2800" b="0" kern="1200" dirty="0">
                <a:solidFill>
                  <a:schemeClr val="tx1"/>
                </a:solidFill>
                <a:latin typeface="Segoe UI" panose="020B0502040204020203" pitchFamily="34" charset="0"/>
                <a:ea typeface="等线" panose="02010600030101010101" pitchFamily="2" charset="-122"/>
              </a:rPr>
              <a:t>/</a:t>
            </a:r>
            <a:r>
              <a:rPr lang="zh-CN" altLang="en-US" sz="2800" b="0" kern="1200" dirty="0">
                <a:solidFill>
                  <a:schemeClr val="tx1"/>
                </a:solidFill>
                <a:latin typeface="Segoe UI" panose="020B0502040204020203" pitchFamily="34" charset="0"/>
                <a:ea typeface="等线" panose="02010600030101010101" pitchFamily="2" charset="-122"/>
              </a:rPr>
              <a:t>O 引脚的外设之间不会发生冲突。</a:t>
            </a:r>
          </a:p>
          <a:p>
            <a:pPr marL="0" indent="0">
              <a:buNone/>
            </a:pPr>
            <a:endParaRPr lang="zh-CN" altLang="en-US" sz="2800" b="0" kern="1200" dirty="0">
              <a:solidFill>
                <a:schemeClr val="tx1"/>
              </a:solidFill>
              <a:latin typeface="Segoe UI" panose="020B0502040204020203" pitchFamily="34" charset="0"/>
              <a:ea typeface="等线" panose="02010600030101010101" pitchFamily="2" charset="-122"/>
            </a:endParaRPr>
          </a:p>
          <a:p>
            <a:pPr marL="0" indent="0" algn="l" defTabSz="914400" eaLnBrk="1" fontAlgn="auto" hangingPunct="1">
              <a:buClrTx/>
              <a:buSzTx/>
              <a:buFont typeface="Arial" panose="020B0604020202020204" pitchFamily="34" charset="0"/>
              <a:buNone/>
            </a:pPr>
            <a:r>
              <a:rPr lang="zh-CN" altLang="en-US" sz="2800" b="0" kern="1200" dirty="0">
                <a:solidFill>
                  <a:schemeClr val="tx1"/>
                </a:solidFill>
                <a:latin typeface="Segoe UI" panose="020B0502040204020203" pitchFamily="34" charset="0"/>
                <a:ea typeface="等线" panose="02010600030101010101" pitchFamily="2" charset="-122"/>
                <a:sym typeface="+mn-ea"/>
              </a:rPr>
              <a:t>每个 I</a:t>
            </a:r>
            <a:r>
              <a:rPr lang="en-US" altLang="zh-CN" sz="2800" b="0" kern="1200" dirty="0">
                <a:solidFill>
                  <a:schemeClr val="tx1"/>
                </a:solidFill>
                <a:latin typeface="Segoe UI" panose="020B0502040204020203" pitchFamily="34" charset="0"/>
                <a:ea typeface="等线" panose="02010600030101010101" pitchFamily="2" charset="-122"/>
                <a:sym typeface="+mn-ea"/>
              </a:rPr>
              <a:t>/</a:t>
            </a:r>
            <a:r>
              <a:rPr lang="zh-CN" altLang="en-US" sz="2800" b="0" kern="1200" dirty="0">
                <a:solidFill>
                  <a:schemeClr val="tx1"/>
                </a:solidFill>
                <a:latin typeface="Segoe UI" panose="020B0502040204020203" pitchFamily="34" charset="0"/>
                <a:ea typeface="等线" panose="02010600030101010101" pitchFamily="2" charset="-122"/>
                <a:sym typeface="+mn-ea"/>
              </a:rPr>
              <a:t>O 引脚都有一个复用器，该复用器采用 16 路复用功能输入（AF0 到 AF15），可通过GPIOx_AFRL(针对引脚 0-7)和 GPIOx_AFRH（针对引脚 8-15）寄存器对这些输入进行配置，每四位控制一路复用。</a:t>
            </a:r>
            <a:endParaRPr lang="zh-CN" altLang="en-US" sz="2800" b="0" kern="1200" dirty="0">
              <a:solidFill>
                <a:schemeClr val="tx1"/>
              </a:solidFill>
              <a:latin typeface="Segoe UI" panose="020B0502040204020203" pitchFamily="34" charset="0"/>
              <a:ea typeface="等线" panose="02010600030101010101" pitchFamily="2" charset="-122"/>
            </a:endParaRPr>
          </a:p>
          <a:p>
            <a:pPr marL="0" indent="0">
              <a:buNone/>
            </a:pPr>
            <a:endParaRPr lang="zh-CN" altLang="en-US" dirty="0">
              <a:latin typeface="Segoe UI" panose="020B0502040204020203" pitchFamily="34" charset="0"/>
              <a:ea typeface="等线"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vert="horz" wrap="square" lIns="91440" tIns="45720" rIns="91440" bIns="45720" anchor="ctr" anchorCtr="0"/>
          <a:lstStyle/>
          <a:p>
            <a:r>
              <a:rPr lang="en-US" altLang="zh-CN" dirty="0">
                <a:latin typeface="Segoe UI" panose="020B0502040204020203" pitchFamily="34" charset="0"/>
                <a:ea typeface="等线" panose="02010600030101010101" pitchFamily="2" charset="-122"/>
              </a:rPr>
              <a:t>STM32F407</a:t>
            </a:r>
            <a:r>
              <a:rPr lang="zh-CN" altLang="en-US" dirty="0">
                <a:latin typeface="Segoe UI" panose="020B0502040204020203" pitchFamily="34" charset="0"/>
                <a:ea typeface="等线" panose="02010600030101010101" pitchFamily="2" charset="-122"/>
              </a:rPr>
              <a:t>引脚复用</a:t>
            </a:r>
          </a:p>
        </p:txBody>
      </p:sp>
      <p:sp>
        <p:nvSpPr>
          <p:cNvPr id="3" name="内容占位符 2"/>
          <p:cNvSpPr>
            <a:spLocks noGrp="1"/>
          </p:cNvSpPr>
          <p:nvPr>
            <p:ph idx="1"/>
          </p:nvPr>
        </p:nvSpPr>
        <p:spPr/>
        <p:txBody>
          <a:bodyPr/>
          <a:lstStyle/>
          <a:p>
            <a:r>
              <a:rPr lang="zh-CN" altLang="en-US">
                <a:latin typeface="Segoe UI" panose="020B0502040204020203" pitchFamily="34" charset="0"/>
                <a:ea typeface="等线" panose="02010600030101010101" pitchFamily="2" charset="-122"/>
              </a:rPr>
              <a:t>复用器</a:t>
            </a:r>
          </a:p>
        </p:txBody>
      </p:sp>
      <p:pic>
        <p:nvPicPr>
          <p:cNvPr id="6" name="图片 5"/>
          <p:cNvPicPr>
            <a:picLocks noChangeAspect="1"/>
          </p:cNvPicPr>
          <p:nvPr/>
        </p:nvPicPr>
        <p:blipFill>
          <a:blip r:embed="rId3"/>
          <a:stretch>
            <a:fillRect/>
          </a:stretch>
        </p:blipFill>
        <p:spPr>
          <a:xfrm>
            <a:off x="472986" y="2174879"/>
            <a:ext cx="5623014" cy="3653334"/>
          </a:xfrm>
          <a:prstGeom prst="rect">
            <a:avLst/>
          </a:prstGeom>
        </p:spPr>
      </p:pic>
      <p:pic>
        <p:nvPicPr>
          <p:cNvPr id="8" name="图片 7"/>
          <p:cNvPicPr>
            <a:picLocks noChangeAspect="1"/>
          </p:cNvPicPr>
          <p:nvPr/>
        </p:nvPicPr>
        <p:blipFill>
          <a:blip r:embed="rId4"/>
          <a:stretch>
            <a:fillRect/>
          </a:stretch>
        </p:blipFill>
        <p:spPr>
          <a:xfrm>
            <a:off x="5688484" y="2472829"/>
            <a:ext cx="6503516" cy="4012808"/>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p:txBody>
          <a:bodyPr vert="horz" wrap="square" lIns="92075" tIns="46038" rIns="92075" bIns="46038" anchor="ctr" anchorCtr="0"/>
          <a:lstStyle/>
          <a:p>
            <a:pPr eaLnBrk="1" hangingPunct="1"/>
            <a:r>
              <a:rPr lang="zh-CN" altLang="en-US" dirty="0">
                <a:latin typeface="Segoe UI" panose="020B0502040204020203" pitchFamily="34" charset="0"/>
                <a:ea typeface="等线" panose="02010600030101010101" pitchFamily="2" charset="-122"/>
              </a:rPr>
              <a:t>引脚复用配置寄存器</a:t>
            </a:r>
          </a:p>
        </p:txBody>
      </p:sp>
      <p:sp>
        <p:nvSpPr>
          <p:cNvPr id="11267" name="Rectangle 5"/>
          <p:cNvSpPr>
            <a:spLocks noGrp="1"/>
          </p:cNvSpPr>
          <p:nvPr>
            <p:ph idx="1"/>
          </p:nvPr>
        </p:nvSpPr>
        <p:spPr/>
        <p:txBody>
          <a:bodyPr vert="horz" wrap="square" lIns="91440" tIns="45720" rIns="91440" bIns="45720" anchor="t" anchorCtr="0"/>
          <a:lstStyle/>
          <a:p>
            <a:r>
              <a:rPr lang="zh-CN" altLang="en-US" dirty="0">
                <a:latin typeface="Segoe UI" panose="020B0502040204020203" pitchFamily="34" charset="0"/>
                <a:ea typeface="等线" panose="02010600030101010101" pitchFamily="2" charset="-122"/>
              </a:rPr>
              <a:t>GPIO复用功能低位寄存器(GPIOx_ AFRL) (x= A..</a:t>
            </a:r>
            <a:r>
              <a:rPr lang="en-US" altLang="zh-CN" dirty="0">
                <a:latin typeface="Segoe UI" panose="020B0502040204020203" pitchFamily="34" charset="0"/>
                <a:ea typeface="等线" panose="02010600030101010101" pitchFamily="2" charset="-122"/>
              </a:rPr>
              <a:t>G</a:t>
            </a:r>
            <a:r>
              <a:rPr lang="zh-CN" altLang="en-US" dirty="0">
                <a:latin typeface="Segoe UI" panose="020B0502040204020203" pitchFamily="34" charset="0"/>
                <a:ea typeface="等线" panose="02010600030101010101" pitchFamily="2" charset="-122"/>
              </a:rPr>
              <a:t>)</a:t>
            </a:r>
          </a:p>
        </p:txBody>
      </p:sp>
      <p:pic>
        <p:nvPicPr>
          <p:cNvPr id="2" name="图片 1"/>
          <p:cNvPicPr>
            <a:picLocks noChangeAspect="1"/>
          </p:cNvPicPr>
          <p:nvPr/>
        </p:nvPicPr>
        <p:blipFill>
          <a:blip r:embed="rId3"/>
          <a:stretch>
            <a:fillRect/>
          </a:stretch>
        </p:blipFill>
        <p:spPr>
          <a:xfrm>
            <a:off x="666750" y="2366645"/>
            <a:ext cx="6905625" cy="3420110"/>
          </a:xfrm>
          <a:prstGeom prst="rect">
            <a:avLst/>
          </a:prstGeom>
        </p:spPr>
      </p:pic>
      <p:sp>
        <p:nvSpPr>
          <p:cNvPr id="3" name="文本框 2"/>
          <p:cNvSpPr txBox="1"/>
          <p:nvPr/>
        </p:nvSpPr>
        <p:spPr>
          <a:xfrm>
            <a:off x="8016875" y="2768600"/>
            <a:ext cx="2540000" cy="645160"/>
          </a:xfrm>
          <a:prstGeom prst="rect">
            <a:avLst/>
          </a:prstGeom>
          <a:noFill/>
        </p:spPr>
        <p:txBody>
          <a:bodyPr wrap="square" rtlCol="0" anchor="t">
            <a:spAutoFit/>
          </a:bodyPr>
          <a:lstStyle/>
          <a:p>
            <a:r>
              <a:rPr lang="zh-CN" altLang="en-US">
                <a:latin typeface="Segoe UI" panose="020B0502040204020203" pitchFamily="34" charset="0"/>
                <a:ea typeface="等线" panose="02010600030101010101" pitchFamily="2" charset="-122"/>
              </a:rPr>
              <a:t>偏移地址: 0x20</a:t>
            </a:r>
          </a:p>
          <a:p>
            <a:r>
              <a:rPr lang="zh-CN" altLang="en-US">
                <a:latin typeface="Segoe UI" panose="020B0502040204020203" pitchFamily="34" charset="0"/>
                <a:ea typeface="等线" panose="02010600030101010101" pitchFamily="2" charset="-122"/>
              </a:rPr>
              <a:t>复位值: 0x0000 0000</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p:txBody>
          <a:bodyPr vert="horz" wrap="square" lIns="92075" tIns="46038" rIns="92075" bIns="46038" anchor="ctr" anchorCtr="0"/>
          <a:lstStyle/>
          <a:p>
            <a:pPr eaLnBrk="1" hangingPunct="1"/>
            <a:r>
              <a:rPr lang="zh-CN" altLang="en-US" dirty="0">
                <a:latin typeface="Segoe UI" panose="020B0502040204020203" pitchFamily="34" charset="0"/>
                <a:ea typeface="等线" panose="02010600030101010101" pitchFamily="2" charset="-122"/>
              </a:rPr>
              <a:t>引脚复用配置寄存器</a:t>
            </a:r>
          </a:p>
        </p:txBody>
      </p:sp>
      <p:sp>
        <p:nvSpPr>
          <p:cNvPr id="11267" name="Rectangle 5"/>
          <p:cNvSpPr>
            <a:spLocks noGrp="1"/>
          </p:cNvSpPr>
          <p:nvPr>
            <p:ph idx="1"/>
          </p:nvPr>
        </p:nvSpPr>
        <p:spPr/>
        <p:txBody>
          <a:bodyPr vert="horz" wrap="square" lIns="91440" tIns="45720" rIns="91440" bIns="45720" anchor="t" anchorCtr="0"/>
          <a:lstStyle/>
          <a:p>
            <a:r>
              <a:rPr lang="zh-CN" altLang="en-US" dirty="0">
                <a:latin typeface="Segoe UI" panose="020B0502040204020203" pitchFamily="34" charset="0"/>
                <a:ea typeface="等线" panose="02010600030101010101" pitchFamily="2" charset="-122"/>
              </a:rPr>
              <a:t>GPIO复用功能高位寄存器(GPIOx_ AFRH)(x= A..</a:t>
            </a:r>
            <a:r>
              <a:rPr lang="en-US" altLang="zh-CN" dirty="0">
                <a:latin typeface="Segoe UI" panose="020B0502040204020203" pitchFamily="34" charset="0"/>
                <a:ea typeface="等线" panose="02010600030101010101" pitchFamily="2" charset="-122"/>
              </a:rPr>
              <a:t>G</a:t>
            </a:r>
            <a:r>
              <a:rPr lang="zh-CN" altLang="en-US" dirty="0">
                <a:latin typeface="Segoe UI" panose="020B0502040204020203" pitchFamily="34" charset="0"/>
                <a:ea typeface="等线" panose="02010600030101010101" pitchFamily="2" charset="-122"/>
              </a:rPr>
              <a:t>)</a:t>
            </a:r>
          </a:p>
        </p:txBody>
      </p:sp>
      <p:sp>
        <p:nvSpPr>
          <p:cNvPr id="3" name="文本框 2"/>
          <p:cNvSpPr txBox="1"/>
          <p:nvPr/>
        </p:nvSpPr>
        <p:spPr>
          <a:xfrm>
            <a:off x="8016875" y="2768600"/>
            <a:ext cx="2540000" cy="645160"/>
          </a:xfrm>
          <a:prstGeom prst="rect">
            <a:avLst/>
          </a:prstGeom>
          <a:noFill/>
        </p:spPr>
        <p:txBody>
          <a:bodyPr wrap="square" rtlCol="0" anchor="t">
            <a:spAutoFit/>
          </a:bodyPr>
          <a:lstStyle/>
          <a:p>
            <a:r>
              <a:rPr lang="zh-CN" altLang="en-US">
                <a:latin typeface="Segoe UI" panose="020B0502040204020203" pitchFamily="34" charset="0"/>
                <a:ea typeface="等线" panose="02010600030101010101" pitchFamily="2" charset="-122"/>
              </a:rPr>
              <a:t>偏移地址: 0x2</a:t>
            </a:r>
            <a:r>
              <a:rPr lang="en-US" altLang="zh-CN">
                <a:latin typeface="Segoe UI" panose="020B0502040204020203" pitchFamily="34" charset="0"/>
                <a:ea typeface="等线" panose="02010600030101010101" pitchFamily="2" charset="-122"/>
              </a:rPr>
              <a:t>4</a:t>
            </a:r>
            <a:endParaRPr lang="zh-CN" altLang="en-US">
              <a:latin typeface="Segoe UI" panose="020B0502040204020203" pitchFamily="34" charset="0"/>
              <a:ea typeface="等线" panose="02010600030101010101" pitchFamily="2" charset="-122"/>
            </a:endParaRPr>
          </a:p>
          <a:p>
            <a:r>
              <a:rPr lang="zh-CN" altLang="en-US">
                <a:latin typeface="Segoe UI" panose="020B0502040204020203" pitchFamily="34" charset="0"/>
                <a:ea typeface="等线" panose="02010600030101010101" pitchFamily="2" charset="-122"/>
              </a:rPr>
              <a:t>复位值: 0x0000 0000</a:t>
            </a:r>
          </a:p>
        </p:txBody>
      </p:sp>
      <p:pic>
        <p:nvPicPr>
          <p:cNvPr id="4" name="图片 3"/>
          <p:cNvPicPr>
            <a:picLocks noChangeAspect="1"/>
          </p:cNvPicPr>
          <p:nvPr/>
        </p:nvPicPr>
        <p:blipFill>
          <a:blip r:embed="rId3"/>
          <a:stretch>
            <a:fillRect/>
          </a:stretch>
        </p:blipFill>
        <p:spPr>
          <a:xfrm>
            <a:off x="685800" y="2324735"/>
            <a:ext cx="6350635" cy="30765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p:txBody>
          <a:bodyPr vert="horz" wrap="square" lIns="91440" tIns="45720" rIns="91440" bIns="45720" anchor="ctr" anchorCtr="0"/>
          <a:lstStyle/>
          <a:p>
            <a:r>
              <a:rPr lang="zh-CN" altLang="en-US" dirty="0">
                <a:latin typeface="Segoe UI" panose="020B0502040204020203" pitchFamily="34" charset="0"/>
                <a:ea typeface="等线" panose="02010600030101010101" pitchFamily="2" charset="-122"/>
              </a:rPr>
              <a:t>嵌入式开发环境特性</a:t>
            </a:r>
          </a:p>
        </p:txBody>
      </p:sp>
      <p:sp>
        <p:nvSpPr>
          <p:cNvPr id="22530" name="内容占位符 2"/>
          <p:cNvSpPr>
            <a:spLocks noGrp="1"/>
          </p:cNvSpPr>
          <p:nvPr>
            <p:ph idx="1"/>
          </p:nvPr>
        </p:nvSpPr>
        <p:spPr/>
        <p:txBody>
          <a:bodyPr vert="horz" wrap="square" lIns="91440" tIns="45720" rIns="91440" bIns="45720" anchor="t" anchorCtr="0"/>
          <a:lstStyle/>
          <a:p>
            <a:pPr eaLnBrk="1" hangingPunct="1"/>
            <a:r>
              <a:rPr lang="zh-CN" altLang="en-US" dirty="0">
                <a:latin typeface="Segoe UI" panose="020B0502040204020203" pitchFamily="34" charset="0"/>
                <a:ea typeface="等线" panose="02010600030101010101" pitchFamily="2" charset="-122"/>
              </a:rPr>
              <a:t>主机</a:t>
            </a:r>
            <a:r>
              <a:rPr lang="en-US" altLang="zh-CN" dirty="0">
                <a:latin typeface="Segoe UI" panose="020B0502040204020203" pitchFamily="34" charset="0"/>
                <a:ea typeface="等线" panose="02010600030101010101" pitchFamily="2" charset="-122"/>
              </a:rPr>
              <a:t>/</a:t>
            </a:r>
            <a:r>
              <a:rPr lang="zh-CN" altLang="en-US" dirty="0">
                <a:latin typeface="Segoe UI" panose="020B0502040204020203" pitchFamily="34" charset="0"/>
                <a:ea typeface="等线" panose="02010600030101010101" pitchFamily="2" charset="-122"/>
              </a:rPr>
              <a:t>目标板开发模式与交叉编译</a:t>
            </a:r>
            <a:endParaRPr lang="en-US" altLang="zh-CN" dirty="0">
              <a:latin typeface="Segoe UI" panose="020B0502040204020203" pitchFamily="34" charset="0"/>
              <a:ea typeface="等线" panose="02010600030101010101" pitchFamily="2" charset="-122"/>
            </a:endParaRPr>
          </a:p>
          <a:p>
            <a:pPr lvl="1" eaLnBrk="1" hangingPunct="1"/>
            <a:r>
              <a:rPr lang="zh-CN" altLang="en-US" dirty="0">
                <a:latin typeface="Segoe UI" panose="020B0502040204020203" pitchFamily="34" charset="0"/>
                <a:ea typeface="等线" panose="02010600030101010101" pitchFamily="2" charset="-122"/>
              </a:rPr>
              <a:t>目标板的软硬件资源有限，没有足够的资源运行开发工具和调试工具</a:t>
            </a:r>
            <a:endParaRPr lang="en-US" altLang="zh-CN" dirty="0">
              <a:latin typeface="Segoe UI" panose="020B0502040204020203" pitchFamily="34" charset="0"/>
              <a:ea typeface="等线" panose="02010600030101010101" pitchFamily="2" charset="-122"/>
            </a:endParaRPr>
          </a:p>
          <a:p>
            <a:pPr lvl="1" eaLnBrk="1" hangingPunct="1"/>
            <a:r>
              <a:rPr lang="zh-CN" altLang="en-US" dirty="0">
                <a:latin typeface="Segoe UI" panose="020B0502040204020203" pitchFamily="34" charset="0"/>
                <a:ea typeface="等线" panose="02010600030101010101" pitchFamily="2" charset="-122"/>
              </a:rPr>
              <a:t>主机上运行开发工具和调试工具，下载到目标板上运行或调试</a:t>
            </a:r>
            <a:endParaRPr lang="en-US" altLang="zh-CN" dirty="0">
              <a:latin typeface="Segoe UI" panose="020B0502040204020203" pitchFamily="34" charset="0"/>
              <a:ea typeface="等线" panose="02010600030101010101" pitchFamily="2" charset="-122"/>
            </a:endParaRPr>
          </a:p>
          <a:p>
            <a:pPr lvl="1" eaLnBrk="1" hangingPunct="1"/>
            <a:r>
              <a:rPr lang="zh-CN" altLang="en-US" dirty="0">
                <a:latin typeface="Segoe UI" panose="020B0502040204020203" pitchFamily="34" charset="0"/>
                <a:ea typeface="等线" panose="02010600030101010101" pitchFamily="2" charset="-122"/>
              </a:rPr>
              <a:t>在</a:t>
            </a:r>
            <a:r>
              <a:rPr lang="en-US" altLang="zh-CN" dirty="0">
                <a:latin typeface="Segoe UI" panose="020B0502040204020203" pitchFamily="34" charset="0"/>
                <a:ea typeface="等线" panose="02010600030101010101" pitchFamily="2" charset="-122"/>
              </a:rPr>
              <a:t>PC</a:t>
            </a:r>
            <a:r>
              <a:rPr lang="zh-CN" altLang="en-US" dirty="0">
                <a:latin typeface="Segoe UI" panose="020B0502040204020203" pitchFamily="34" charset="0"/>
                <a:ea typeface="等线" panose="02010600030101010101" pitchFamily="2" charset="-122"/>
              </a:rPr>
              <a:t>（通常为</a:t>
            </a:r>
            <a:r>
              <a:rPr lang="en-US" altLang="zh-CN" dirty="0">
                <a:latin typeface="Segoe UI" panose="020B0502040204020203" pitchFamily="34" charset="0"/>
                <a:ea typeface="等线" panose="02010600030101010101" pitchFamily="2" charset="-122"/>
              </a:rPr>
              <a:t>X86</a:t>
            </a:r>
            <a:r>
              <a:rPr lang="zh-CN" altLang="en-US" dirty="0">
                <a:latin typeface="Segoe UI" panose="020B0502040204020203" pitchFamily="34" charset="0"/>
                <a:ea typeface="等线" panose="02010600030101010101" pitchFamily="2" charset="-122"/>
              </a:rPr>
              <a:t>架构）上编译针对其他种类的处理器的代码（如</a:t>
            </a:r>
            <a:r>
              <a:rPr lang="en-US" altLang="zh-CN" dirty="0">
                <a:latin typeface="Segoe UI" panose="020B0502040204020203" pitchFamily="34" charset="0"/>
                <a:ea typeface="等线" panose="02010600030101010101" pitchFamily="2" charset="-122"/>
              </a:rPr>
              <a:t>ARM</a:t>
            </a:r>
            <a:r>
              <a:rPr lang="zh-CN" altLang="en-US" dirty="0">
                <a:latin typeface="Segoe UI" panose="020B0502040204020203" pitchFamily="34" charset="0"/>
                <a:ea typeface="等线" panose="02010600030101010101" pitchFamily="2" charset="-122"/>
              </a:rPr>
              <a:t>），这样生成的二进制代码通常只能在目标机上执行</a:t>
            </a:r>
            <a:endParaRPr lang="en-US" altLang="zh-CN" dirty="0">
              <a:latin typeface="Segoe UI" panose="020B0502040204020203" pitchFamily="34" charset="0"/>
              <a:ea typeface="等线" panose="02010600030101010101" pitchFamily="2" charset="-122"/>
            </a:endParaRPr>
          </a:p>
          <a:p>
            <a:pPr eaLnBrk="1" hangingPunct="1"/>
            <a:r>
              <a:rPr lang="zh-CN" altLang="en-US" dirty="0">
                <a:latin typeface="Segoe UI" panose="020B0502040204020203" pitchFamily="34" charset="0"/>
                <a:ea typeface="等线" panose="02010600030101010101" pitchFamily="2" charset="-122"/>
              </a:rPr>
              <a:t>仿真开发模式</a:t>
            </a:r>
            <a:endParaRPr lang="en-US" altLang="zh-CN" dirty="0">
              <a:latin typeface="Segoe UI" panose="020B0502040204020203" pitchFamily="34" charset="0"/>
              <a:ea typeface="等线" panose="02010600030101010101" pitchFamily="2" charset="-122"/>
            </a:endParaRPr>
          </a:p>
          <a:p>
            <a:endParaRPr lang="zh-CN" altLang="en-US" dirty="0">
              <a:latin typeface="Segoe UI" panose="020B0502040204020203" pitchFamily="34" charset="0"/>
              <a:ea typeface="等线"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vert="horz" wrap="square" lIns="91440" tIns="45720" rIns="91440" bIns="45720" anchor="ctr" anchorCtr="0"/>
          <a:lstStyle/>
          <a:p>
            <a:pPr eaLnBrk="1" hangingPunct="1"/>
            <a:r>
              <a:rPr lang="zh-CN" altLang="en-US" dirty="0">
                <a:latin typeface="Segoe UI" panose="020B0502040204020203" pitchFamily="34" charset="0"/>
                <a:ea typeface="等线" panose="02010600030101010101" pitchFamily="2" charset="-122"/>
              </a:rPr>
              <a:t>输入</a:t>
            </a:r>
            <a:r>
              <a:rPr lang="en-US" altLang="zh-CN" dirty="0">
                <a:latin typeface="Segoe UI" panose="020B0502040204020203" pitchFamily="34" charset="0"/>
                <a:ea typeface="等线" panose="02010600030101010101" pitchFamily="2" charset="-122"/>
              </a:rPr>
              <a:t>/</a:t>
            </a:r>
            <a:r>
              <a:rPr lang="zh-CN" altLang="en-US" dirty="0">
                <a:latin typeface="Segoe UI" panose="020B0502040204020203" pitchFamily="34" charset="0"/>
                <a:ea typeface="等线" panose="02010600030101010101" pitchFamily="2" charset="-122"/>
              </a:rPr>
              <a:t>输出配置寄存器</a:t>
            </a:r>
          </a:p>
        </p:txBody>
      </p:sp>
      <p:sp>
        <p:nvSpPr>
          <p:cNvPr id="141315" name="Rectangle 3"/>
          <p:cNvSpPr>
            <a:spLocks noGrp="1"/>
          </p:cNvSpPr>
          <p:nvPr>
            <p:ph idx="1"/>
          </p:nvPr>
        </p:nvSpPr>
        <p:spPr/>
        <p:txBody>
          <a:bodyPr vert="horz" wrap="square" lIns="91440" tIns="45720" rIns="91440" bIns="45720" anchor="t" anchorCtr="0"/>
          <a:lstStyle/>
          <a:p>
            <a:r>
              <a:rPr lang="zh-CN" altLang="en-US" dirty="0">
                <a:latin typeface="Segoe UI" panose="020B0502040204020203" pitchFamily="34" charset="0"/>
                <a:ea typeface="等线" panose="02010600030101010101" pitchFamily="2" charset="-122"/>
              </a:rPr>
              <a:t>输入</a:t>
            </a:r>
            <a:r>
              <a:rPr lang="en-US" altLang="zh-CN" dirty="0">
                <a:latin typeface="Segoe UI" panose="020B0502040204020203" pitchFamily="34" charset="0"/>
                <a:ea typeface="等线" panose="02010600030101010101" pitchFamily="2" charset="-122"/>
              </a:rPr>
              <a:t>/</a:t>
            </a:r>
            <a:r>
              <a:rPr lang="zh-CN" altLang="en-US" dirty="0">
                <a:latin typeface="Segoe UI" panose="020B0502040204020203" pitchFamily="34" charset="0"/>
                <a:ea typeface="等线" panose="02010600030101010101" pitchFamily="2" charset="-122"/>
              </a:rPr>
              <a:t>输出配置功能只有当引脚功能被配置为</a:t>
            </a:r>
            <a:r>
              <a:rPr lang="en-US" altLang="zh-CN" dirty="0">
                <a:latin typeface="Segoe UI" panose="020B0502040204020203" pitchFamily="34" charset="0"/>
                <a:ea typeface="等线" panose="02010600030101010101" pitchFamily="2" charset="-122"/>
              </a:rPr>
              <a:t>I/O</a:t>
            </a:r>
            <a:r>
              <a:rPr lang="zh-CN" altLang="en-US" dirty="0">
                <a:latin typeface="Segoe UI" panose="020B0502040204020203" pitchFamily="34" charset="0"/>
                <a:ea typeface="等线" panose="02010600030101010101" pitchFamily="2" charset="-122"/>
              </a:rPr>
              <a:t>口时生效</a:t>
            </a:r>
            <a:endParaRPr lang="en-US" altLang="zh-CN" dirty="0">
              <a:latin typeface="Segoe UI" panose="020B0502040204020203" pitchFamily="34" charset="0"/>
              <a:ea typeface="等线" panose="02010600030101010101" pitchFamily="2" charset="-122"/>
            </a:endParaRPr>
          </a:p>
          <a:p>
            <a:r>
              <a:rPr lang="en-US" altLang="zh-CN" dirty="0">
                <a:latin typeface="Segoe UI" panose="020B0502040204020203" pitchFamily="34" charset="0"/>
                <a:ea typeface="等线" panose="02010600030101010101" pitchFamily="2" charset="-122"/>
              </a:rPr>
              <a:t>GPIO端口模式寄存器(GPIOx_ MODER)(x= A..G)  </a:t>
            </a:r>
          </a:p>
          <a:p>
            <a:pPr eaLnBrk="1" hangingPunct="1">
              <a:lnSpc>
                <a:spcPct val="80000"/>
              </a:lnSpc>
            </a:pPr>
            <a:endParaRPr lang="en-US" altLang="zh-CN" sz="1800" dirty="0">
              <a:latin typeface="Segoe UI" panose="020B0502040204020203" pitchFamily="34" charset="0"/>
              <a:ea typeface="等线" panose="02010600030101010101" pitchFamily="2" charset="-122"/>
            </a:endParaRPr>
          </a:p>
        </p:txBody>
      </p:sp>
      <p:pic>
        <p:nvPicPr>
          <p:cNvPr id="2" name="图片 1"/>
          <p:cNvPicPr>
            <a:picLocks noChangeAspect="1"/>
          </p:cNvPicPr>
          <p:nvPr/>
        </p:nvPicPr>
        <p:blipFill>
          <a:blip r:embed="rId3"/>
          <a:stretch>
            <a:fillRect/>
          </a:stretch>
        </p:blipFill>
        <p:spPr>
          <a:xfrm>
            <a:off x="1609725" y="2809875"/>
            <a:ext cx="8458835" cy="31521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41315"/>
                                        </p:tgtEl>
                                        <p:attrNameLst>
                                          <p:attrName>style.visibility</p:attrName>
                                        </p:attrNameLst>
                                      </p:cBhvr>
                                      <p:to>
                                        <p:strVal val="visible"/>
                                      </p:to>
                                    </p:set>
                                    <p:animEffect transition="in" filter="wheel(4)">
                                      <p:cBhvr>
                                        <p:cTn id="7" dur="1000"/>
                                        <p:tgtEl>
                                          <p:spTgt spid="141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p:txBody>
          <a:bodyPr vert="horz" wrap="square" lIns="91440" tIns="45720" rIns="91440" bIns="45720" anchor="ctr" anchorCtr="0"/>
          <a:lstStyle/>
          <a:p>
            <a:pPr eaLnBrk="1" hangingPunct="1"/>
            <a:r>
              <a:rPr lang="zh-CN" altLang="en-US" dirty="0">
                <a:latin typeface="Segoe UI" panose="020B0502040204020203" pitchFamily="34" charset="0"/>
                <a:ea typeface="等线" panose="02010600030101010101" pitchFamily="2" charset="-122"/>
              </a:rPr>
              <a:t>数据输入寄存器</a:t>
            </a:r>
          </a:p>
        </p:txBody>
      </p:sp>
      <p:sp>
        <p:nvSpPr>
          <p:cNvPr id="141315" name="Rectangle 3"/>
          <p:cNvSpPr>
            <a:spLocks noGrp="1" noChangeArrowheads="1"/>
          </p:cNvSpPr>
          <p:nvPr>
            <p:ph idx="1"/>
          </p:nvPr>
        </p:nvSpPr>
        <p:spPr/>
        <p:txBody>
          <a:bodyPr vert="horz" wrap="square" lIns="91440" tIns="45720" rIns="91440" bIns="45720" numCol="1" anchor="t" anchorCtr="0" compatLnSpc="1"/>
          <a:lstStyle/>
          <a:p>
            <a:pPr marL="342900" marR="0" lvl="0" indent="266700" algn="l" defTabSz="914400" rtl="0" eaLnBrk="0" fontAlgn="base" latinLnBrk="0" hangingPunct="0">
              <a:lnSpc>
                <a:spcPct val="100000"/>
              </a:lnSpc>
              <a:spcBef>
                <a:spcPct val="20000"/>
              </a:spcBef>
              <a:spcAft>
                <a:spcPct val="0"/>
              </a:spcAft>
              <a:buClrTx/>
              <a:buSzTx/>
              <a:buFontTx/>
              <a:buChar char="•"/>
              <a:tabLst>
                <a:tab pos="266700" algn="l"/>
              </a:tabLst>
              <a:defRPr/>
            </a:pPr>
            <a:r>
              <a:rPr kumimoji="0"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Times New Roman" panose="02020603050405020304" pitchFamily="18" charset="0"/>
              </a:rPr>
              <a:t>GPIO端口输入数据寄存器(GPIOx_ IDR) (x= A..</a:t>
            </a:r>
            <a:r>
              <a:rPr kumimoji="0" lang="en-US"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Times New Roman" panose="02020603050405020304" pitchFamily="18" charset="0"/>
              </a:rPr>
              <a:t>G</a:t>
            </a:r>
            <a:r>
              <a:rPr kumimoji="0"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Times New Roman" panose="02020603050405020304" pitchFamily="18" charset="0"/>
              </a:rPr>
              <a:t>)</a:t>
            </a:r>
            <a:r>
              <a:rPr kumimoji="0" lang="en-US" altLang="zh-CN"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Times New Roman" panose="02020603050405020304" pitchFamily="18" charset="0"/>
              </a:rPr>
              <a:t> </a:t>
            </a:r>
          </a:p>
          <a:p>
            <a:pPr marL="742950" marR="0" lvl="1" indent="266700" algn="l" defTabSz="914400" rtl="0" eaLnBrk="0" fontAlgn="base" latinLnBrk="0" hangingPunct="0">
              <a:lnSpc>
                <a:spcPct val="100000"/>
              </a:lnSpc>
              <a:spcBef>
                <a:spcPct val="20000"/>
              </a:spcBef>
              <a:spcAft>
                <a:spcPct val="0"/>
              </a:spcAft>
              <a:buClrTx/>
              <a:buSzTx/>
              <a:buFontTx/>
              <a:buChar char="–"/>
              <a:tabLst>
                <a:tab pos="266700" algn="l"/>
              </a:tabLst>
              <a:defRPr/>
            </a:pPr>
            <a:endParaRPr kumimoji="0" lang="en-US" altLang="zh-CN" sz="18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mn-cs"/>
            </a:endParaRPr>
          </a:p>
        </p:txBody>
      </p:sp>
      <p:pic>
        <p:nvPicPr>
          <p:cNvPr id="2" name="图片 1"/>
          <p:cNvPicPr>
            <a:picLocks noChangeAspect="1"/>
          </p:cNvPicPr>
          <p:nvPr/>
        </p:nvPicPr>
        <p:blipFill>
          <a:blip r:embed="rId3"/>
          <a:stretch>
            <a:fillRect/>
          </a:stretch>
        </p:blipFill>
        <p:spPr>
          <a:xfrm>
            <a:off x="1181100" y="2743200"/>
            <a:ext cx="9067800" cy="24193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41315"/>
                                        </p:tgtEl>
                                        <p:attrNameLst>
                                          <p:attrName>style.visibility</p:attrName>
                                        </p:attrNameLst>
                                      </p:cBhvr>
                                      <p:to>
                                        <p:strVal val="visible"/>
                                      </p:to>
                                    </p:set>
                                    <p:animEffect transition="in" filter="wheel(4)">
                                      <p:cBhvr>
                                        <p:cTn id="7" dur="1000"/>
                                        <p:tgtEl>
                                          <p:spTgt spid="141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p:txBody>
          <a:bodyPr vert="horz" wrap="square" lIns="91440" tIns="45720" rIns="91440" bIns="45720" anchor="ctr" anchorCtr="0"/>
          <a:lstStyle/>
          <a:p>
            <a:pPr eaLnBrk="1" hangingPunct="1"/>
            <a:r>
              <a:rPr lang="zh-CN" altLang="en-US" dirty="0">
                <a:latin typeface="Segoe UI" panose="020B0502040204020203" pitchFamily="34" charset="0"/>
                <a:ea typeface="等线" panose="02010600030101010101" pitchFamily="2" charset="-122"/>
              </a:rPr>
              <a:t>数据输出寄存器</a:t>
            </a:r>
          </a:p>
        </p:txBody>
      </p:sp>
      <p:sp>
        <p:nvSpPr>
          <p:cNvPr id="141315" name="Rectangle 3"/>
          <p:cNvSpPr>
            <a:spLocks noGrp="1" noChangeArrowheads="1"/>
          </p:cNvSpPr>
          <p:nvPr>
            <p:ph idx="1"/>
          </p:nvPr>
        </p:nvSpPr>
        <p:spPr/>
        <p:txBody>
          <a:bodyPr vert="horz" wrap="square" lIns="91440" tIns="45720" rIns="91440" bIns="45720" numCol="1" anchor="t" anchorCtr="0" compatLnSpc="1"/>
          <a:lstStyle/>
          <a:p>
            <a:pPr marL="342900" marR="0" lvl="0" indent="266700" algn="l" defTabSz="914400" rtl="0" eaLnBrk="0" fontAlgn="base" latinLnBrk="0" hangingPunct="0">
              <a:lnSpc>
                <a:spcPct val="100000"/>
              </a:lnSpc>
              <a:spcBef>
                <a:spcPct val="20000"/>
              </a:spcBef>
              <a:spcAft>
                <a:spcPct val="0"/>
              </a:spcAft>
              <a:buClrTx/>
              <a:buSzTx/>
              <a:buFontTx/>
              <a:buChar char="•"/>
              <a:tabLst>
                <a:tab pos="266700" algn="l"/>
              </a:tabLst>
              <a:defRPr/>
            </a:pPr>
            <a:r>
              <a:rPr kumimoji="0"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Times New Roman" panose="02020603050405020304" pitchFamily="18" charset="0"/>
              </a:rPr>
              <a:t>GPIO端口输出数据寄存器(GPIOx_ ODR)(x= A..</a:t>
            </a:r>
            <a:r>
              <a:rPr kumimoji="0" lang="en-US"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Times New Roman" panose="02020603050405020304" pitchFamily="18" charset="0"/>
              </a:rPr>
              <a:t>G</a:t>
            </a:r>
            <a:r>
              <a:rPr kumimoji="0" sz="3200" b="1" i="0" u="none" strike="noStrike" kern="0" cap="none" spc="0" normalizeH="0" baseline="0" noProof="0" dirty="0">
                <a:ln>
                  <a:noFill/>
                </a:ln>
                <a:solidFill>
                  <a:schemeClr val="accent2"/>
                </a:solidFill>
                <a:effectLst/>
                <a:uLnTx/>
                <a:uFillTx/>
                <a:latin typeface="Segoe UI" panose="020B0502040204020203" pitchFamily="34" charset="0"/>
                <a:ea typeface="等线" panose="02010600030101010101" pitchFamily="2" charset="-122"/>
                <a:cs typeface="Times New Roman" panose="02020603050405020304" pitchFamily="18" charset="0"/>
              </a:rPr>
              <a:t>)</a:t>
            </a:r>
          </a:p>
        </p:txBody>
      </p:sp>
      <p:pic>
        <p:nvPicPr>
          <p:cNvPr id="3" name="图片 2"/>
          <p:cNvPicPr>
            <a:picLocks noChangeAspect="1"/>
          </p:cNvPicPr>
          <p:nvPr/>
        </p:nvPicPr>
        <p:blipFill>
          <a:blip r:embed="rId3"/>
          <a:stretch>
            <a:fillRect/>
          </a:stretch>
        </p:blipFill>
        <p:spPr>
          <a:xfrm>
            <a:off x="1271270" y="2823845"/>
            <a:ext cx="8943975" cy="28670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41315"/>
                                        </p:tgtEl>
                                        <p:attrNameLst>
                                          <p:attrName>style.visibility</p:attrName>
                                        </p:attrNameLst>
                                      </p:cBhvr>
                                      <p:to>
                                        <p:strVal val="visible"/>
                                      </p:to>
                                    </p:set>
                                    <p:animEffect transition="in" filter="wheel(4)">
                                      <p:cBhvr>
                                        <p:cTn id="7" dur="1000"/>
                                        <p:tgtEl>
                                          <p:spTgt spid="141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标题 1"/>
          <p:cNvSpPr>
            <a:spLocks noGrp="1"/>
          </p:cNvSpPr>
          <p:nvPr>
            <p:ph type="title"/>
          </p:nvPr>
        </p:nvSpPr>
        <p:spPr/>
        <p:txBody>
          <a:bodyPr vert="horz" wrap="square" lIns="91440" tIns="45720" rIns="91440" bIns="45720" anchor="ctr" anchorCtr="0"/>
          <a:lstStyle/>
          <a:p>
            <a:r>
              <a:rPr lang="zh-CN" altLang="en-US" dirty="0">
                <a:latin typeface="Segoe UI" panose="020B0502040204020203" pitchFamily="34" charset="0"/>
                <a:ea typeface="等线" panose="02010600030101010101" pitchFamily="2" charset="-122"/>
              </a:rPr>
              <a:t>串口工作原理</a:t>
            </a:r>
          </a:p>
        </p:txBody>
      </p:sp>
      <p:sp>
        <p:nvSpPr>
          <p:cNvPr id="5" name="文本框 4"/>
          <p:cNvSpPr txBox="1"/>
          <p:nvPr/>
        </p:nvSpPr>
        <p:spPr>
          <a:xfrm>
            <a:off x="789940" y="1417955"/>
            <a:ext cx="10280650" cy="1814830"/>
          </a:xfrm>
          <a:prstGeom prst="rect">
            <a:avLst/>
          </a:prstGeom>
          <a:noFill/>
        </p:spPr>
        <p:txBody>
          <a:bodyPr wrap="square" rtlCol="0" anchor="t">
            <a:spAutoFit/>
          </a:bodyPr>
          <a:lstStyle/>
          <a:p>
            <a:r>
              <a:rPr lang="zh-CN" altLang="en-US" sz="2800" dirty="0">
                <a:latin typeface="Segoe UI" panose="020B0502040204020203" pitchFamily="34" charset="0"/>
                <a:ea typeface="等线" panose="02010600030101010101" pitchFamily="2" charset="-122"/>
              </a:rPr>
              <a:t>串口通信是按位（bit）发送和接收字节，尽管比按字节（byte）的并行通信慢，但是串口可以在使用一根线发送数据的同时用另一根线接收数据。只需要</a:t>
            </a:r>
            <a:r>
              <a:rPr lang="en-US" altLang="zh-CN" sz="2800" dirty="0">
                <a:latin typeface="Segoe UI" panose="020B0502040204020203" pitchFamily="34" charset="0"/>
                <a:ea typeface="等线" panose="02010600030101010101" pitchFamily="2" charset="-122"/>
              </a:rPr>
              <a:t> </a:t>
            </a:r>
            <a:r>
              <a:rPr lang="zh-CN" altLang="en-US" sz="2800" dirty="0">
                <a:latin typeface="Segoe UI" panose="020B0502040204020203" pitchFamily="34" charset="0"/>
                <a:ea typeface="等线" panose="02010600030101010101" pitchFamily="2" charset="-122"/>
              </a:rPr>
              <a:t>TX,RX</a:t>
            </a:r>
            <a:r>
              <a:rPr lang="en-US" altLang="zh-CN" sz="2800" dirty="0">
                <a:latin typeface="Segoe UI" panose="020B0502040204020203" pitchFamily="34" charset="0"/>
                <a:ea typeface="等线" panose="02010600030101010101" pitchFamily="2" charset="-122"/>
              </a:rPr>
              <a:t>,</a:t>
            </a:r>
            <a:r>
              <a:rPr lang="zh-CN" altLang="en-US" sz="2800" dirty="0">
                <a:latin typeface="Segoe UI" panose="020B0502040204020203" pitchFamily="34" charset="0"/>
                <a:ea typeface="等线" panose="02010600030101010101" pitchFamily="2" charset="-122"/>
              </a:rPr>
              <a:t>GND三根线就可以完成上位机和STM32的通信。</a:t>
            </a:r>
            <a:endParaRPr lang="en-US" altLang="zh-CN" sz="2400" dirty="0">
              <a:latin typeface="Segoe UI" panose="020B0502040204020203" pitchFamily="34" charset="0"/>
              <a:ea typeface="等线" panose="02010600030101010101" pitchFamily="2" charset="-122"/>
            </a:endParaRPr>
          </a:p>
        </p:txBody>
      </p:sp>
      <p:pic>
        <p:nvPicPr>
          <p:cNvPr id="2" name="图片 1"/>
          <p:cNvPicPr>
            <a:picLocks noChangeAspect="1"/>
          </p:cNvPicPr>
          <p:nvPr/>
        </p:nvPicPr>
        <p:blipFill>
          <a:blip r:embed="rId2"/>
          <a:stretch>
            <a:fillRect/>
          </a:stretch>
        </p:blipFill>
        <p:spPr>
          <a:xfrm>
            <a:off x="5951220" y="4039235"/>
            <a:ext cx="5282565" cy="1530985"/>
          </a:xfrm>
          <a:prstGeom prst="rect">
            <a:avLst/>
          </a:prstGeom>
        </p:spPr>
      </p:pic>
      <p:pic>
        <p:nvPicPr>
          <p:cNvPr id="4" name="图片 3"/>
          <p:cNvPicPr>
            <a:picLocks noChangeAspect="1"/>
          </p:cNvPicPr>
          <p:nvPr/>
        </p:nvPicPr>
        <p:blipFill>
          <a:blip r:embed="rId3"/>
          <a:stretch>
            <a:fillRect/>
          </a:stretch>
        </p:blipFill>
        <p:spPr>
          <a:xfrm>
            <a:off x="5951220" y="3537585"/>
            <a:ext cx="2581275" cy="501650"/>
          </a:xfrm>
          <a:prstGeom prst="rect">
            <a:avLst/>
          </a:prstGeom>
        </p:spPr>
      </p:pic>
      <p:sp>
        <p:nvSpPr>
          <p:cNvPr id="6" name="文本框 5"/>
          <p:cNvSpPr txBox="1"/>
          <p:nvPr/>
        </p:nvSpPr>
        <p:spPr>
          <a:xfrm>
            <a:off x="328773" y="3537585"/>
            <a:ext cx="5375031" cy="2677656"/>
          </a:xfrm>
          <a:prstGeom prst="rect">
            <a:avLst/>
          </a:prstGeom>
          <a:noFill/>
        </p:spPr>
        <p:txBody>
          <a:bodyPr wrap="square" rtlCol="0">
            <a:spAutoFit/>
          </a:bodyPr>
          <a:lstStyle/>
          <a:p>
            <a:r>
              <a:rPr lang="zh-CN" altLang="en-US" sz="2800" dirty="0">
                <a:solidFill>
                  <a:srgbClr val="FF0000"/>
                </a:solidFill>
                <a:latin typeface="Segoe UI" panose="020B0502040204020203" pitchFamily="34" charset="0"/>
                <a:ea typeface="等线" panose="02010600030101010101" pitchFamily="2" charset="-122"/>
              </a:rPr>
              <a:t>需注意：</a:t>
            </a:r>
            <a:r>
              <a:rPr lang="en-US" altLang="zh-CN" sz="2800" dirty="0">
                <a:solidFill>
                  <a:srgbClr val="FF0000"/>
                </a:solidFill>
                <a:latin typeface="Segoe UI" panose="020B0502040204020203" pitchFamily="34" charset="0"/>
                <a:ea typeface="等线" panose="02010600030101010101" pitchFamily="2" charset="-122"/>
              </a:rPr>
              <a:t>STM32</a:t>
            </a:r>
            <a:r>
              <a:rPr lang="zh-CN" altLang="en-US" sz="2800" dirty="0">
                <a:solidFill>
                  <a:srgbClr val="FF0000"/>
                </a:solidFill>
                <a:latin typeface="Segoe UI" panose="020B0502040204020203" pitchFamily="34" charset="0"/>
                <a:ea typeface="等线" panose="02010600030101010101" pitchFamily="2" charset="-122"/>
              </a:rPr>
              <a:t>的串口通过板载USB_UART进行转换</a:t>
            </a:r>
          </a:p>
          <a:p>
            <a:r>
              <a:rPr lang="zh-CN" altLang="en-US" sz="2800" dirty="0">
                <a:latin typeface="Segoe UI" panose="020B0502040204020203" pitchFamily="34" charset="0"/>
                <a:ea typeface="等线" panose="02010600030101010101" pitchFamily="2" charset="-122"/>
              </a:rPr>
              <a:t>串口1的RX为接收端，连接到USB的发送端TXD；</a:t>
            </a:r>
          </a:p>
          <a:p>
            <a:r>
              <a:rPr lang="zh-CN" altLang="en-US" sz="2800" dirty="0">
                <a:latin typeface="Segoe UI" panose="020B0502040204020203" pitchFamily="34" charset="0"/>
                <a:ea typeface="等线" panose="02010600030101010101" pitchFamily="2" charset="-122"/>
              </a:rPr>
              <a:t>串口1的TX为发送端，连接到USB的接收端RXD。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标题 1"/>
          <p:cNvSpPr>
            <a:spLocks noGrp="1"/>
          </p:cNvSpPr>
          <p:nvPr>
            <p:ph type="title"/>
          </p:nvPr>
        </p:nvSpPr>
        <p:spPr/>
        <p:txBody>
          <a:bodyPr vert="horz" wrap="square" lIns="91440" tIns="45720" rIns="91440" bIns="45720" anchor="ctr" anchorCtr="0"/>
          <a:lstStyle/>
          <a:p>
            <a:r>
              <a:rPr lang="zh-CN" altLang="en-US" dirty="0">
                <a:latin typeface="Segoe UI" panose="020B0502040204020203" pitchFamily="34" charset="0"/>
                <a:ea typeface="等线" panose="02010600030101010101" pitchFamily="2" charset="-122"/>
              </a:rPr>
              <a:t>串口工作原理</a:t>
            </a:r>
          </a:p>
        </p:txBody>
      </p:sp>
      <p:sp>
        <p:nvSpPr>
          <p:cNvPr id="5" name="文本框 4"/>
          <p:cNvSpPr txBox="1"/>
          <p:nvPr/>
        </p:nvSpPr>
        <p:spPr>
          <a:xfrm>
            <a:off x="687705" y="1417955"/>
            <a:ext cx="10382885" cy="1383665"/>
          </a:xfrm>
          <a:prstGeom prst="rect">
            <a:avLst/>
          </a:prstGeom>
          <a:noFill/>
        </p:spPr>
        <p:txBody>
          <a:bodyPr wrap="square" rtlCol="0" anchor="t">
            <a:spAutoFit/>
          </a:bodyPr>
          <a:lstStyle/>
          <a:p>
            <a:r>
              <a:rPr lang="zh-CN" altLang="en-US" sz="2800" dirty="0">
                <a:latin typeface="Segoe UI" panose="020B0502040204020203" pitchFamily="34" charset="0"/>
                <a:ea typeface="等线" panose="02010600030101010101" pitchFamily="2" charset="-122"/>
              </a:rPr>
              <a:t>串口协议：一个数据包，包括1位启动</a:t>
            </a:r>
            <a:r>
              <a:rPr lang="en-US" altLang="zh-CN" sz="2800" dirty="0">
                <a:latin typeface="Segoe UI" panose="020B0502040204020203" pitchFamily="34" charset="0"/>
                <a:ea typeface="等线" panose="02010600030101010101" pitchFamily="2" charset="-122"/>
              </a:rPr>
              <a:t>(</a:t>
            </a:r>
            <a:r>
              <a:rPr lang="zh-CN" altLang="en-US" sz="2800" dirty="0">
                <a:latin typeface="Segoe UI" panose="020B0502040204020203" pitchFamily="34" charset="0"/>
                <a:ea typeface="等线" panose="02010600030101010101" pitchFamily="2" charset="-122"/>
              </a:rPr>
              <a:t>起始</a:t>
            </a:r>
            <a:r>
              <a:rPr lang="en-US" altLang="zh-CN" sz="2800" dirty="0">
                <a:latin typeface="Segoe UI" panose="020B0502040204020203" pitchFamily="34" charset="0"/>
                <a:ea typeface="等线" panose="02010600030101010101" pitchFamily="2" charset="-122"/>
              </a:rPr>
              <a:t>)</a:t>
            </a:r>
            <a:r>
              <a:rPr lang="zh-CN" altLang="en-US" sz="2800" dirty="0">
                <a:latin typeface="Segoe UI" panose="020B0502040204020203" pitchFamily="34" charset="0"/>
                <a:ea typeface="等线" panose="02010600030101010101" pitchFamily="2" charset="-122"/>
              </a:rPr>
              <a:t>位，5-8位数据位，1位校验位，0.5-2个停止位，起始位一般为0，停止位的电平为1。</a:t>
            </a:r>
          </a:p>
          <a:p>
            <a:r>
              <a:rPr lang="zh-CN" altLang="en-US" sz="2800" dirty="0">
                <a:latin typeface="Segoe UI" panose="020B0502040204020203" pitchFamily="34" charset="0"/>
                <a:ea typeface="等线" panose="02010600030101010101" pitchFamily="2" charset="-122"/>
              </a:rPr>
              <a:t>上位机一般采用串口助手与stm32进行通信。</a:t>
            </a:r>
          </a:p>
        </p:txBody>
      </p:sp>
      <p:pic>
        <p:nvPicPr>
          <p:cNvPr id="9" name="图片 8"/>
          <p:cNvPicPr>
            <a:picLocks noChangeAspect="1"/>
          </p:cNvPicPr>
          <p:nvPr/>
        </p:nvPicPr>
        <p:blipFill>
          <a:blip r:embed="rId2"/>
          <a:stretch>
            <a:fillRect/>
          </a:stretch>
        </p:blipFill>
        <p:spPr>
          <a:xfrm>
            <a:off x="766445" y="2801620"/>
            <a:ext cx="9953625" cy="2028825"/>
          </a:xfrm>
          <a:prstGeom prst="rect">
            <a:avLst/>
          </a:prstGeom>
        </p:spPr>
      </p:pic>
      <p:sp>
        <p:nvSpPr>
          <p:cNvPr id="10" name="文本框 9"/>
          <p:cNvSpPr txBox="1"/>
          <p:nvPr/>
        </p:nvSpPr>
        <p:spPr>
          <a:xfrm>
            <a:off x="789305" y="4923155"/>
            <a:ext cx="9908540" cy="1383665"/>
          </a:xfrm>
          <a:prstGeom prst="rect">
            <a:avLst/>
          </a:prstGeom>
          <a:noFill/>
        </p:spPr>
        <p:txBody>
          <a:bodyPr wrap="square" rtlCol="0">
            <a:spAutoFit/>
          </a:bodyPr>
          <a:lstStyle/>
          <a:p>
            <a:r>
              <a:rPr lang="zh-CN" altLang="en-US" sz="2800" dirty="0">
                <a:latin typeface="Segoe UI" panose="020B0502040204020203" pitchFamily="34" charset="0"/>
                <a:ea typeface="等线" panose="02010600030101010101" pitchFamily="2" charset="-122"/>
              </a:rPr>
              <a:t>串口参数：</a:t>
            </a:r>
          </a:p>
          <a:p>
            <a:r>
              <a:rPr lang="en-US" altLang="zh-CN" sz="2800" dirty="0">
                <a:latin typeface="Segoe UI" panose="020B0502040204020203" pitchFamily="34" charset="0"/>
                <a:ea typeface="等线" panose="02010600030101010101" pitchFamily="2" charset="-122"/>
                <a:sym typeface="+mn-ea"/>
              </a:rPr>
              <a:t>1.</a:t>
            </a:r>
            <a:r>
              <a:rPr lang="zh-CN" altLang="en-US" sz="2800" dirty="0">
                <a:latin typeface="Segoe UI" panose="020B0502040204020203" pitchFamily="34" charset="0"/>
                <a:ea typeface="等线" panose="02010600030101010101" pitchFamily="2" charset="-122"/>
                <a:sym typeface="+mn-ea"/>
              </a:rPr>
              <a:t>启动</a:t>
            </a:r>
            <a:r>
              <a:rPr lang="en-US" altLang="zh-CN" sz="2800" dirty="0">
                <a:latin typeface="Segoe UI" panose="020B0502040204020203" pitchFamily="34" charset="0"/>
                <a:ea typeface="等线" panose="02010600030101010101" pitchFamily="2" charset="-122"/>
                <a:sym typeface="+mn-ea"/>
              </a:rPr>
              <a:t>(</a:t>
            </a:r>
            <a:r>
              <a:rPr lang="zh-CN" altLang="en-US" sz="2800" dirty="0">
                <a:latin typeface="Segoe UI" panose="020B0502040204020203" pitchFamily="34" charset="0"/>
                <a:ea typeface="等线" panose="02010600030101010101" pitchFamily="2" charset="-122"/>
                <a:sym typeface="+mn-ea"/>
              </a:rPr>
              <a:t>起始</a:t>
            </a:r>
            <a:r>
              <a:rPr lang="en-US" altLang="zh-CN" sz="2800" dirty="0">
                <a:latin typeface="Segoe UI" panose="020B0502040204020203" pitchFamily="34" charset="0"/>
                <a:ea typeface="等线" panose="02010600030101010101" pitchFamily="2" charset="-122"/>
                <a:sym typeface="+mn-ea"/>
              </a:rPr>
              <a:t>)</a:t>
            </a:r>
            <a:r>
              <a:rPr lang="zh-CN" altLang="en-US" sz="2800" dirty="0">
                <a:latin typeface="Segoe UI" panose="020B0502040204020203" pitchFamily="34" charset="0"/>
                <a:ea typeface="等线" panose="02010600030101010101" pitchFamily="2" charset="-122"/>
                <a:sym typeface="+mn-ea"/>
              </a:rPr>
              <a:t>位：当未有数据发送时，数据线处于逻辑“1”状态；先发出一个逻辑“0”信号，表示开始传输字符。</a:t>
            </a:r>
            <a:endParaRPr lang="zh-CN" altLang="en-US" sz="2800" dirty="0">
              <a:latin typeface="Segoe UI" panose="020B0502040204020203" pitchFamily="34" charset="0"/>
              <a:ea typeface="等线"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sym typeface="+mn-ea"/>
              </a:rPr>
              <a:t>串口工作原理</a:t>
            </a:r>
            <a:endParaRPr lang="zh-CN" altLang="en-US">
              <a:latin typeface="Segoe UI" panose="020B0502040204020203" pitchFamily="34" charset="0"/>
              <a:ea typeface="等线" panose="02010600030101010101" pitchFamily="2" charset="-122"/>
            </a:endParaRPr>
          </a:p>
        </p:txBody>
      </p:sp>
      <p:sp>
        <p:nvSpPr>
          <p:cNvPr id="3" name="内容占位符 2"/>
          <p:cNvSpPr>
            <a:spLocks noGrp="1"/>
          </p:cNvSpPr>
          <p:nvPr>
            <p:ph idx="1"/>
          </p:nvPr>
        </p:nvSpPr>
        <p:spPr>
          <a:xfrm>
            <a:off x="609600" y="1600200"/>
            <a:ext cx="10972800" cy="4766945"/>
          </a:xfrm>
        </p:spPr>
        <p:txBody>
          <a:bodyPr/>
          <a:lstStyle/>
          <a:p>
            <a:pPr marL="0" indent="0">
              <a:buNone/>
            </a:pPr>
            <a:r>
              <a:rPr lang="zh-CN" altLang="en-US" sz="2800" b="0" kern="1200" dirty="0">
                <a:solidFill>
                  <a:schemeClr val="tx1"/>
                </a:solidFill>
                <a:latin typeface="Segoe UI" panose="020B0502040204020203" pitchFamily="34" charset="0"/>
                <a:ea typeface="等线" panose="02010600030101010101" pitchFamily="2" charset="-122"/>
                <a:sym typeface="+mn-ea"/>
              </a:rPr>
              <a:t>串口参数：</a:t>
            </a:r>
          </a:p>
          <a:p>
            <a:pPr marL="0" algn="l">
              <a:buClrTx/>
              <a:buSzTx/>
              <a:buFontTx/>
              <a:buNone/>
            </a:pPr>
            <a:r>
              <a:rPr lang="en-US" altLang="zh-CN" sz="2800" b="0" kern="1200" dirty="0">
                <a:solidFill>
                  <a:schemeClr val="tx1"/>
                </a:solidFill>
                <a:latin typeface="Segoe UI" panose="020B0502040204020203" pitchFamily="34" charset="0"/>
                <a:ea typeface="等线" panose="02010600030101010101" pitchFamily="2" charset="-122"/>
              </a:rPr>
              <a:t>2.</a:t>
            </a:r>
            <a:r>
              <a:rPr lang="zh-CN" altLang="en-US" sz="2800" b="0" kern="1200" dirty="0">
                <a:solidFill>
                  <a:schemeClr val="tx1"/>
                </a:solidFill>
                <a:latin typeface="Segoe UI" panose="020B0502040204020203" pitchFamily="34" charset="0"/>
                <a:ea typeface="等线" panose="02010600030101010101" pitchFamily="2" charset="-122"/>
              </a:rPr>
              <a:t>数据位：紧接着启动位之后。数据位的个数可以是4、5、6、7、8等，构成一个字符。通常采用ASCII码。从最低位开始传送，靠时钟定位。</a:t>
            </a:r>
          </a:p>
          <a:p>
            <a:pPr marL="0" algn="l">
              <a:buClrTx/>
              <a:buSzTx/>
              <a:buFontTx/>
              <a:buNone/>
            </a:pPr>
            <a:r>
              <a:rPr lang="en-US" altLang="zh-CN" sz="2800" b="0" kern="1200" dirty="0">
                <a:solidFill>
                  <a:schemeClr val="tx1"/>
                </a:solidFill>
                <a:latin typeface="Segoe UI" panose="020B0502040204020203" pitchFamily="34" charset="0"/>
                <a:ea typeface="等线" panose="02010600030101010101" pitchFamily="2" charset="-122"/>
              </a:rPr>
              <a:t>3.</a:t>
            </a:r>
            <a:r>
              <a:rPr lang="zh-CN" altLang="en-US" sz="2800" b="0" kern="1200" dirty="0">
                <a:solidFill>
                  <a:schemeClr val="tx1"/>
                </a:solidFill>
                <a:latin typeface="Segoe UI" panose="020B0502040204020203" pitchFamily="34" charset="0"/>
                <a:ea typeface="等线" panose="02010600030101010101" pitchFamily="2" charset="-122"/>
              </a:rPr>
              <a:t>奇偶校验位：加上这一位后，使得“1”的位数应为偶数（偶校验）或奇数（奇校验），以此来校验数据传送的正确性。</a:t>
            </a:r>
          </a:p>
          <a:p>
            <a:pPr marL="0" algn="l">
              <a:buClrTx/>
              <a:buSzTx/>
              <a:buFontTx/>
              <a:buNone/>
            </a:pPr>
            <a:r>
              <a:rPr lang="en-US" altLang="zh-CN" sz="2800" b="0" kern="1200" dirty="0">
                <a:solidFill>
                  <a:schemeClr val="tx1"/>
                </a:solidFill>
                <a:latin typeface="Segoe UI" panose="020B0502040204020203" pitchFamily="34" charset="0"/>
                <a:ea typeface="等线" panose="02010600030101010101" pitchFamily="2" charset="-122"/>
              </a:rPr>
              <a:t>4.</a:t>
            </a:r>
            <a:r>
              <a:rPr lang="zh-CN" altLang="en-US" sz="2800" b="0" kern="1200" dirty="0">
                <a:solidFill>
                  <a:schemeClr val="tx1"/>
                </a:solidFill>
                <a:latin typeface="Segoe UI" panose="020B0502040204020203" pitchFamily="34" charset="0"/>
                <a:ea typeface="等线" panose="02010600030101010101" pitchFamily="2" charset="-122"/>
              </a:rPr>
              <a:t>停止位：</a:t>
            </a:r>
            <a:r>
              <a:rPr lang="en-US" altLang="zh-CN" sz="2800" b="0" kern="1200" dirty="0">
                <a:solidFill>
                  <a:schemeClr val="tx1"/>
                </a:solidFill>
                <a:latin typeface="Segoe UI" panose="020B0502040204020203" pitchFamily="34" charset="0"/>
                <a:ea typeface="等线" panose="02010600030101010101" pitchFamily="2" charset="-122"/>
              </a:rPr>
              <a:t>它是一个字符数据的结束标志。</a:t>
            </a:r>
          </a:p>
          <a:p>
            <a:pPr marL="0" algn="l">
              <a:buClrTx/>
              <a:buSzTx/>
              <a:buFontTx/>
              <a:buNone/>
            </a:pPr>
            <a:r>
              <a:rPr lang="en-US" altLang="zh-CN" sz="2800" b="0" kern="1200" dirty="0">
                <a:solidFill>
                  <a:schemeClr val="tx1"/>
                </a:solidFill>
                <a:latin typeface="Segoe UI" panose="020B0502040204020203" pitchFamily="34" charset="0"/>
                <a:ea typeface="等线" panose="02010600030101010101" pitchFamily="2" charset="-122"/>
              </a:rPr>
              <a:t>波特率</a:t>
            </a:r>
            <a:r>
              <a:rPr lang="zh-CN" altLang="en-US" sz="2800" b="0" kern="1200" dirty="0">
                <a:solidFill>
                  <a:schemeClr val="tx1"/>
                </a:solidFill>
                <a:latin typeface="Segoe UI" panose="020B0502040204020203" pitchFamily="34" charset="0"/>
                <a:ea typeface="等线" panose="02010600030101010101" pitchFamily="2" charset="-122"/>
              </a:rPr>
              <a:t>：表示每秒钟传送的码元符号的个数，是衡量数据传送速率的指标，它用单位时间内载波调制状态改变的次数来表示。</a:t>
            </a:r>
          </a:p>
          <a:p>
            <a:pPr marL="0" algn="l">
              <a:buClrTx/>
              <a:buSzTx/>
              <a:buFontTx/>
              <a:buNone/>
            </a:pPr>
            <a:r>
              <a:rPr lang="zh-CN" altLang="en-US" sz="2800" b="0" kern="1200" dirty="0">
                <a:solidFill>
                  <a:schemeClr val="tx1"/>
                </a:solidFill>
                <a:latin typeface="Segoe UI" panose="020B0502040204020203" pitchFamily="34" charset="0"/>
                <a:ea typeface="等线" panose="02010600030101010101" pitchFamily="2" charset="-122"/>
              </a:rPr>
              <a:t>常用的波特率有：9600、115200……</a:t>
            </a:r>
          </a:p>
          <a:p>
            <a:pPr marL="0" indent="0">
              <a:buNone/>
            </a:pPr>
            <a:endParaRPr lang="zh-CN" altLang="en-US" b="0" kern="1200" dirty="0">
              <a:solidFill>
                <a:schemeClr val="tx1"/>
              </a:solidFill>
              <a:latin typeface="Segoe UI" panose="020B0502040204020203" pitchFamily="34" charset="0"/>
              <a:ea typeface="等线" panose="02010600030101010101" pitchFamily="2" charset="-122"/>
              <a:cs typeface="+mn-ea"/>
              <a:sym typeface="+mn-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sym typeface="+mn-ea"/>
              </a:rPr>
              <a:t>串口工作原理</a:t>
            </a:r>
            <a:endParaRPr lang="zh-CN" altLang="en-US">
              <a:latin typeface="Segoe UI" panose="020B0502040204020203" pitchFamily="34" charset="0"/>
              <a:ea typeface="等线" panose="02010600030101010101" pitchFamily="2" charset="-122"/>
            </a:endParaRPr>
          </a:p>
        </p:txBody>
      </p:sp>
      <p:sp>
        <p:nvSpPr>
          <p:cNvPr id="3" name="内容占位符 2"/>
          <p:cNvSpPr>
            <a:spLocks noGrp="1"/>
          </p:cNvSpPr>
          <p:nvPr>
            <p:ph idx="1"/>
          </p:nvPr>
        </p:nvSpPr>
        <p:spPr>
          <a:xfrm>
            <a:off x="609600" y="1600200"/>
            <a:ext cx="10972800" cy="4766945"/>
          </a:xfrm>
        </p:spPr>
        <p:txBody>
          <a:bodyPr/>
          <a:lstStyle/>
          <a:p>
            <a:pPr marL="0" indent="0">
              <a:buNone/>
            </a:pPr>
            <a:r>
              <a:rPr lang="zh-CN" altLang="en-US" sz="2800" b="0" kern="1200" dirty="0">
                <a:solidFill>
                  <a:schemeClr val="tx1"/>
                </a:solidFill>
                <a:latin typeface="Segoe UI" panose="020B0502040204020203" pitchFamily="34" charset="0"/>
                <a:ea typeface="等线" panose="02010600030101010101" pitchFamily="2" charset="-122"/>
                <a:sym typeface="+mn-ea"/>
              </a:rPr>
              <a:t>串口通信过程：</a:t>
            </a:r>
          </a:p>
          <a:p>
            <a:pPr marL="0" indent="0">
              <a:buNone/>
            </a:pPr>
            <a:endParaRPr lang="zh-CN" altLang="en-US" b="0" kern="1200" dirty="0">
              <a:solidFill>
                <a:schemeClr val="tx1"/>
              </a:solidFill>
              <a:latin typeface="Segoe UI" panose="020B0502040204020203" pitchFamily="34" charset="0"/>
              <a:ea typeface="等线" panose="02010600030101010101" pitchFamily="2" charset="-122"/>
              <a:cs typeface="+mn-ea"/>
              <a:sym typeface="+mn-ea"/>
            </a:endParaRPr>
          </a:p>
        </p:txBody>
      </p:sp>
      <p:pic>
        <p:nvPicPr>
          <p:cNvPr id="4" name="图片 3"/>
          <p:cNvPicPr>
            <a:picLocks noChangeAspect="1"/>
          </p:cNvPicPr>
          <p:nvPr/>
        </p:nvPicPr>
        <p:blipFill>
          <a:blip r:embed="rId2"/>
          <a:stretch>
            <a:fillRect/>
          </a:stretch>
        </p:blipFill>
        <p:spPr>
          <a:xfrm>
            <a:off x="1991995" y="2136140"/>
            <a:ext cx="7906385" cy="369443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sym typeface="+mn-ea"/>
              </a:rPr>
              <a:t>串口工作原理</a:t>
            </a:r>
            <a:endParaRPr lang="zh-CN" altLang="en-US">
              <a:latin typeface="Segoe UI" panose="020B0502040204020203" pitchFamily="34" charset="0"/>
              <a:ea typeface="等线" panose="02010600030101010101" pitchFamily="2" charset="-122"/>
            </a:endParaRPr>
          </a:p>
        </p:txBody>
      </p:sp>
      <p:sp>
        <p:nvSpPr>
          <p:cNvPr id="3" name="内容占位符 2"/>
          <p:cNvSpPr>
            <a:spLocks noGrp="1"/>
          </p:cNvSpPr>
          <p:nvPr>
            <p:ph idx="1"/>
          </p:nvPr>
        </p:nvSpPr>
        <p:spPr>
          <a:xfrm>
            <a:off x="609600" y="1600200"/>
            <a:ext cx="10972800" cy="4766945"/>
          </a:xfrm>
        </p:spPr>
        <p:txBody>
          <a:bodyPr/>
          <a:lstStyle/>
          <a:p>
            <a:pPr marL="0" indent="0">
              <a:buNone/>
            </a:pPr>
            <a:r>
              <a:rPr lang="zh-CN" altLang="en-US" sz="2800" b="0" kern="1200" dirty="0">
                <a:solidFill>
                  <a:schemeClr val="tx1"/>
                </a:solidFill>
                <a:latin typeface="Segoe UI" panose="020B0502040204020203" pitchFamily="34" charset="0"/>
                <a:ea typeface="等线" panose="02010600030101010101" pitchFamily="2" charset="-122"/>
                <a:sym typeface="+mn-ea"/>
              </a:rPr>
              <a:t>串口结构体：</a:t>
            </a:r>
          </a:p>
          <a:p>
            <a:pPr marL="0" indent="0">
              <a:buNone/>
            </a:pPr>
            <a:endParaRPr lang="zh-CN" altLang="en-US" sz="2800" b="0" kern="1200" dirty="0">
              <a:solidFill>
                <a:schemeClr val="tx1"/>
              </a:solidFill>
              <a:latin typeface="Segoe UI" panose="020B0502040204020203" pitchFamily="34" charset="0"/>
              <a:ea typeface="等线" panose="02010600030101010101" pitchFamily="2" charset="-122"/>
              <a:sym typeface="+mn-ea"/>
            </a:endParaRPr>
          </a:p>
          <a:p>
            <a:pPr marL="0" indent="0">
              <a:buNone/>
            </a:pPr>
            <a:endParaRPr lang="zh-CN" altLang="en-US" b="0" kern="1200" dirty="0">
              <a:solidFill>
                <a:schemeClr val="tx1"/>
              </a:solidFill>
              <a:latin typeface="Segoe UI" panose="020B0502040204020203" pitchFamily="34" charset="0"/>
              <a:ea typeface="等线" panose="02010600030101010101" pitchFamily="2" charset="-122"/>
              <a:cs typeface="+mn-ea"/>
              <a:sym typeface="+mn-ea"/>
            </a:endParaRPr>
          </a:p>
        </p:txBody>
      </p:sp>
      <p:pic>
        <p:nvPicPr>
          <p:cNvPr id="5" name="图片 4"/>
          <p:cNvPicPr>
            <a:picLocks noChangeAspect="1"/>
          </p:cNvPicPr>
          <p:nvPr/>
        </p:nvPicPr>
        <p:blipFill>
          <a:blip r:embed="rId2"/>
          <a:stretch>
            <a:fillRect/>
          </a:stretch>
        </p:blipFill>
        <p:spPr>
          <a:xfrm>
            <a:off x="704215" y="2273300"/>
            <a:ext cx="6648450" cy="3523615"/>
          </a:xfrm>
          <a:prstGeom prst="rect">
            <a:avLst/>
          </a:prstGeom>
        </p:spPr>
      </p:pic>
      <p:sp>
        <p:nvSpPr>
          <p:cNvPr id="6" name="文本框 5"/>
          <p:cNvSpPr txBox="1"/>
          <p:nvPr/>
        </p:nvSpPr>
        <p:spPr>
          <a:xfrm>
            <a:off x="8110220" y="2921635"/>
            <a:ext cx="2939415" cy="1814830"/>
          </a:xfrm>
          <a:prstGeom prst="rect">
            <a:avLst/>
          </a:prstGeom>
          <a:noFill/>
        </p:spPr>
        <p:txBody>
          <a:bodyPr wrap="square" rtlCol="0">
            <a:spAutoFit/>
          </a:bodyPr>
          <a:lstStyle/>
          <a:p>
            <a:r>
              <a:rPr lang="zh-CN" altLang="en-US" sz="2800">
                <a:latin typeface="Segoe UI" panose="020B0502040204020203" pitchFamily="34" charset="0"/>
                <a:ea typeface="等线" panose="02010600030101010101" pitchFamily="2" charset="-122"/>
              </a:rPr>
              <a:t>其中需要通过</a:t>
            </a:r>
            <a:r>
              <a:rPr lang="en-US" altLang="zh-CN" sz="2800">
                <a:latin typeface="Segoe UI" panose="020B0502040204020203" pitchFamily="34" charset="0"/>
                <a:ea typeface="等线" panose="02010600030101010101" pitchFamily="2" charset="-122"/>
              </a:rPr>
              <a:t>SR</a:t>
            </a:r>
            <a:r>
              <a:rPr lang="zh-CN" altLang="en-US" sz="2800">
                <a:latin typeface="Segoe UI" panose="020B0502040204020203" pitchFamily="34" charset="0"/>
                <a:ea typeface="等线" panose="02010600030101010101" pitchFamily="2" charset="-122"/>
              </a:rPr>
              <a:t>状态寄存器来判断此刻串口的状态</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Segoe UI" panose="020B0502040204020203" pitchFamily="34" charset="0"/>
                <a:ea typeface="等线" panose="02010600030101010101" pitchFamily="2" charset="-122"/>
                <a:sym typeface="+mn-ea"/>
              </a:rPr>
              <a:t>串口工作原理</a:t>
            </a:r>
            <a:endParaRPr lang="zh-CN" altLang="en-US">
              <a:latin typeface="Segoe UI" panose="020B0502040204020203" pitchFamily="34" charset="0"/>
              <a:ea typeface="等线" panose="02010600030101010101" pitchFamily="2" charset="-122"/>
            </a:endParaRPr>
          </a:p>
        </p:txBody>
      </p:sp>
      <p:sp>
        <p:nvSpPr>
          <p:cNvPr id="3" name="内容占位符 2"/>
          <p:cNvSpPr>
            <a:spLocks noGrp="1"/>
          </p:cNvSpPr>
          <p:nvPr>
            <p:ph idx="1"/>
          </p:nvPr>
        </p:nvSpPr>
        <p:spPr>
          <a:xfrm>
            <a:off x="609600" y="1600200"/>
            <a:ext cx="10972800" cy="4766945"/>
          </a:xfrm>
        </p:spPr>
        <p:txBody>
          <a:bodyPr/>
          <a:lstStyle/>
          <a:p>
            <a:pPr marL="0" indent="0">
              <a:buNone/>
            </a:pPr>
            <a:r>
              <a:rPr lang="en-US" altLang="zh-CN" sz="2800" b="0" kern="1200" dirty="0">
                <a:solidFill>
                  <a:schemeClr val="tx1"/>
                </a:solidFill>
                <a:latin typeface="Segoe UI" panose="020B0502040204020203" pitchFamily="34" charset="0"/>
                <a:ea typeface="等线" panose="02010600030101010101" pitchFamily="2" charset="-122"/>
                <a:sym typeface="+mn-ea"/>
              </a:rPr>
              <a:t>SR</a:t>
            </a:r>
            <a:r>
              <a:rPr lang="zh-CN" altLang="en-US" sz="2800" b="0" kern="1200" dirty="0">
                <a:solidFill>
                  <a:schemeClr val="tx1"/>
                </a:solidFill>
                <a:latin typeface="Segoe UI" panose="020B0502040204020203" pitchFamily="34" charset="0"/>
                <a:ea typeface="等线" panose="02010600030101010101" pitchFamily="2" charset="-122"/>
                <a:sym typeface="+mn-ea"/>
              </a:rPr>
              <a:t>寄存器：</a:t>
            </a:r>
          </a:p>
          <a:p>
            <a:pPr marL="0" indent="0">
              <a:buNone/>
            </a:pPr>
            <a:endParaRPr lang="zh-CN" altLang="en-US" sz="2800" b="0" kern="1200" dirty="0">
              <a:solidFill>
                <a:schemeClr val="tx1"/>
              </a:solidFill>
              <a:latin typeface="Segoe UI" panose="020B0502040204020203" pitchFamily="34" charset="0"/>
              <a:ea typeface="等线" panose="02010600030101010101" pitchFamily="2" charset="-122"/>
              <a:sym typeface="+mn-ea"/>
            </a:endParaRPr>
          </a:p>
          <a:p>
            <a:pPr marL="0" indent="0">
              <a:buNone/>
            </a:pPr>
            <a:endParaRPr lang="zh-CN" altLang="en-US" b="0" kern="1200" dirty="0">
              <a:solidFill>
                <a:schemeClr val="tx1"/>
              </a:solidFill>
              <a:latin typeface="Segoe UI" panose="020B0502040204020203" pitchFamily="34" charset="0"/>
              <a:ea typeface="等线" panose="02010600030101010101" pitchFamily="2" charset="-122"/>
              <a:cs typeface="+mn-ea"/>
              <a:sym typeface="+mn-ea"/>
            </a:endParaRPr>
          </a:p>
        </p:txBody>
      </p:sp>
      <p:pic>
        <p:nvPicPr>
          <p:cNvPr id="4" name="图片 3"/>
          <p:cNvPicPr>
            <a:picLocks noChangeAspect="1"/>
          </p:cNvPicPr>
          <p:nvPr/>
        </p:nvPicPr>
        <p:blipFill>
          <a:blip r:embed="rId2"/>
          <a:stretch>
            <a:fillRect/>
          </a:stretch>
        </p:blipFill>
        <p:spPr>
          <a:xfrm>
            <a:off x="1328420" y="2051050"/>
            <a:ext cx="8822690" cy="1792605"/>
          </a:xfrm>
          <a:prstGeom prst="rect">
            <a:avLst/>
          </a:prstGeom>
        </p:spPr>
      </p:pic>
      <p:sp>
        <p:nvSpPr>
          <p:cNvPr id="7" name="文本框 6"/>
          <p:cNvSpPr txBox="1"/>
          <p:nvPr/>
        </p:nvSpPr>
        <p:spPr>
          <a:xfrm>
            <a:off x="763270" y="3912235"/>
            <a:ext cx="10479405" cy="2677656"/>
          </a:xfrm>
          <a:prstGeom prst="rect">
            <a:avLst/>
          </a:prstGeom>
          <a:noFill/>
        </p:spPr>
        <p:txBody>
          <a:bodyPr wrap="square" rtlCol="0">
            <a:spAutoFit/>
          </a:bodyPr>
          <a:lstStyle/>
          <a:p>
            <a:r>
              <a:rPr lang="zh-CN" altLang="en-US" sz="2400">
                <a:latin typeface="Segoe UI" panose="020B0502040204020203" pitchFamily="34" charset="0"/>
                <a:ea typeface="等线" panose="02010600030101010101" pitchFamily="2" charset="-122"/>
              </a:rPr>
              <a:t>RXNE（读数据寄存器非空）：当该位被置 1 的时候，就是提示已经有数据被接收到了，并且可以读出来了。这时候我们要做的就是尽快去读取 USART_DR，通过读 USART_DR 可以将该位清零，也可以向该位写 0，直接清除。</a:t>
            </a:r>
          </a:p>
          <a:p>
            <a:r>
              <a:rPr lang="zh-CN" altLang="en-US" sz="2400">
                <a:latin typeface="Segoe UI" panose="020B0502040204020203" pitchFamily="34" charset="0"/>
                <a:ea typeface="等线" panose="02010600030101010101" pitchFamily="2" charset="-122"/>
              </a:rPr>
              <a:t>TC（发送完成）：当该位被置位</a:t>
            </a:r>
            <a:r>
              <a:rPr lang="en-US" altLang="zh-CN" sz="2400">
                <a:latin typeface="Segoe UI" panose="020B0502040204020203" pitchFamily="34" charset="0"/>
                <a:ea typeface="等线" panose="02010600030101010101" pitchFamily="2" charset="-122"/>
              </a:rPr>
              <a:t>1</a:t>
            </a:r>
            <a:r>
              <a:rPr lang="zh-CN" altLang="en-US" sz="2400">
                <a:latin typeface="Segoe UI" panose="020B0502040204020203" pitchFamily="34" charset="0"/>
                <a:ea typeface="等线" panose="02010600030101010101" pitchFamily="2" charset="-122"/>
              </a:rPr>
              <a:t>的时候，表示 USART_DR 内的数据已经被发送完成了。如果设置了这个位的中断，则会产生中断。该位也有两种清零方式： 1）读 USART_SR，写USART_DR。 2）直接向该位写 0。</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标题 1"/>
          <p:cNvSpPr>
            <a:spLocks noGrp="1"/>
          </p:cNvSpPr>
          <p:nvPr>
            <p:ph type="title"/>
          </p:nvPr>
        </p:nvSpPr>
        <p:spPr/>
        <p:txBody>
          <a:bodyPr vert="horz" wrap="square" lIns="91440" tIns="45720" rIns="91440" bIns="45720" anchor="ctr" anchorCtr="0"/>
          <a:lstStyle/>
          <a:p>
            <a:r>
              <a:rPr lang="zh-CN" altLang="en-US" dirty="0">
                <a:latin typeface="Segoe UI" panose="020B0502040204020203" pitchFamily="34" charset="0"/>
                <a:ea typeface="等线" panose="02010600030101010101" pitchFamily="2" charset="-122"/>
              </a:rPr>
              <a:t>蜂鸣器工作原理</a:t>
            </a:r>
          </a:p>
        </p:txBody>
      </p:sp>
      <p:sp>
        <p:nvSpPr>
          <p:cNvPr id="5" name="文本框 4"/>
          <p:cNvSpPr txBox="1"/>
          <p:nvPr/>
        </p:nvSpPr>
        <p:spPr>
          <a:xfrm>
            <a:off x="1339850" y="1417955"/>
            <a:ext cx="9730740" cy="1753235"/>
          </a:xfrm>
          <a:prstGeom prst="rect">
            <a:avLst/>
          </a:prstGeom>
          <a:noFill/>
        </p:spPr>
        <p:txBody>
          <a:bodyPr wrap="square" rtlCol="0" anchor="t">
            <a:spAutoFit/>
          </a:bodyPr>
          <a:lstStyle/>
          <a:p>
            <a:r>
              <a:rPr lang="zh-CN" altLang="en-US" sz="2800" dirty="0">
                <a:latin typeface="Segoe UI" panose="020B0502040204020203" pitchFamily="34" charset="0"/>
                <a:ea typeface="等线" panose="02010600030101010101" pitchFamily="2" charset="-122"/>
                <a:sym typeface="+mn-ea"/>
              </a:rPr>
              <a:t>蜂鸣器是一种一体化结构的电子讯响器，采用直流电压供电，广泛应用于计算机、打印机、复印机、报警器、电子玩具、汽车电子设备、电话机、定时器等电子产品中作发声器件。</a:t>
            </a:r>
            <a:endParaRPr lang="zh-CN" altLang="en-US" sz="2800" dirty="0">
              <a:latin typeface="Segoe UI" panose="020B0502040204020203" pitchFamily="34" charset="0"/>
              <a:ea typeface="等线" panose="02010600030101010101" pitchFamily="2" charset="-122"/>
            </a:endParaRPr>
          </a:p>
          <a:p>
            <a:pPr marL="0" indent="0">
              <a:buNone/>
            </a:pPr>
            <a:endParaRPr lang="en-US" altLang="zh-CN" sz="2400" dirty="0">
              <a:latin typeface="Segoe UI" panose="020B0502040204020203" pitchFamily="34" charset="0"/>
              <a:ea typeface="等线" panose="02010600030101010101" pitchFamily="2" charset="-122"/>
            </a:endParaRPr>
          </a:p>
        </p:txBody>
      </p:sp>
      <p:pic>
        <p:nvPicPr>
          <p:cNvPr id="3" name="图片 2"/>
          <p:cNvPicPr>
            <a:picLocks noChangeAspect="1"/>
          </p:cNvPicPr>
          <p:nvPr/>
        </p:nvPicPr>
        <p:blipFill>
          <a:blip r:embed="rId2"/>
          <a:stretch>
            <a:fillRect/>
          </a:stretch>
        </p:blipFill>
        <p:spPr>
          <a:xfrm>
            <a:off x="1185545" y="2912110"/>
            <a:ext cx="9820910" cy="269748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28,&quot;width&quot;:10781}"/>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28,&quot;width&quot;:9603}"/>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75514a9-7941-4be5-8eef-5ee64cf8741f}"/>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99,&quot;width&quot;:4998}"/>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90,&quot;width&quot;:8055}"/>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nt">
      <a:majorFont>
        <a:latin typeface="Segoe UI"/>
        <a:ea typeface="等线"/>
        <a:cs typeface=""/>
      </a:majorFont>
      <a:minorFont>
        <a:latin typeface="Segoe U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仿宋_GB2312"/>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仿宋_GB2312"/>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ont">
      <a:majorFont>
        <a:latin typeface="Segoe UI"/>
        <a:ea typeface="等线"/>
        <a:cs typeface=""/>
      </a:majorFont>
      <a:minorFont>
        <a:latin typeface="Segoe UI"/>
        <a:ea typeface="等线"/>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4584</Words>
  <Application>Microsoft Office PowerPoint</Application>
  <PresentationFormat>宽屏</PresentationFormat>
  <Paragraphs>624</Paragraphs>
  <Slides>114</Slides>
  <Notes>49</Notes>
  <HiddenSlides>0</HiddenSlides>
  <MMClips>0</MMClips>
  <ScaleCrop>false</ScaleCrop>
  <HeadingPairs>
    <vt:vector size="6" baseType="variant">
      <vt:variant>
        <vt:lpstr>已用的字体</vt:lpstr>
      </vt:variant>
      <vt:variant>
        <vt:i4>5</vt:i4>
      </vt:variant>
      <vt:variant>
        <vt:lpstr>主题</vt:lpstr>
      </vt:variant>
      <vt:variant>
        <vt:i4>4</vt:i4>
      </vt:variant>
      <vt:variant>
        <vt:lpstr>幻灯片标题</vt:lpstr>
      </vt:variant>
      <vt:variant>
        <vt:i4>114</vt:i4>
      </vt:variant>
    </vt:vector>
  </HeadingPairs>
  <TitlesOfParts>
    <vt:vector size="123" baseType="lpstr">
      <vt:lpstr>仿宋_GB2312</vt:lpstr>
      <vt:lpstr>Arial</vt:lpstr>
      <vt:lpstr>Calibri</vt:lpstr>
      <vt:lpstr>Segoe UI</vt:lpstr>
      <vt:lpstr>Wingdings</vt:lpstr>
      <vt:lpstr>自定义设计方案</vt:lpstr>
      <vt:lpstr>Default Design</vt:lpstr>
      <vt:lpstr>1_Default Design</vt:lpstr>
      <vt:lpstr>2_Default Design</vt:lpstr>
      <vt:lpstr> 实验九：开发环境搭建、混合编程和I/O接口控制</vt:lpstr>
      <vt:lpstr>1. 嵌入式实时操作系统开发环境的建立</vt:lpstr>
      <vt:lpstr> 1. 嵌入式实时操作系统开发环境的建立 </vt:lpstr>
      <vt:lpstr> 1. 嵌入式实时操作系统开发环境的建立 </vt:lpstr>
      <vt:lpstr> 1. 嵌入式实时操作系统开发环境的建立 </vt:lpstr>
      <vt:lpstr>嵌入式终端</vt:lpstr>
      <vt:lpstr>STM32F407开发板</vt:lpstr>
      <vt:lpstr>STM32F407开发板资源一览图</vt:lpstr>
      <vt:lpstr>嵌入式开发环境特性</vt:lpstr>
      <vt:lpstr>ARM处理器开发环境</vt:lpstr>
      <vt:lpstr>Keil uVision5</vt:lpstr>
      <vt:lpstr>搭建本实验交叉开发环境</vt:lpstr>
      <vt:lpstr>硬件连接</vt:lpstr>
      <vt:lpstr>Keil uVision5项目开发流程</vt:lpstr>
      <vt:lpstr>嵌入式开发环境的建立</vt:lpstr>
      <vt:lpstr>安装Keil </vt:lpstr>
      <vt:lpstr>安装Keil </vt:lpstr>
      <vt:lpstr>安装Keil </vt:lpstr>
      <vt:lpstr>安装Keil（注册机仅用于教学，注意保护版权） </vt:lpstr>
      <vt:lpstr>安装Keil（注册机仅用于教学，注意保护版权） </vt:lpstr>
      <vt:lpstr>安装Keil（注册机仅用于教学，注意保护版权） </vt:lpstr>
      <vt:lpstr>构建基础模板工程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构建模板工程</vt:lpstr>
      <vt:lpstr> 2.ARM汇编程序设计</vt:lpstr>
      <vt:lpstr> 2.ARM汇编程序设计 </vt:lpstr>
      <vt:lpstr> 2.ARM汇编程序设计 </vt:lpstr>
      <vt:lpstr>2.ARM汇编程序设计</vt:lpstr>
      <vt:lpstr>ARM处理器运行模式</vt:lpstr>
      <vt:lpstr>ARM处理器运行模式</vt:lpstr>
      <vt:lpstr>运行模式切换</vt:lpstr>
      <vt:lpstr>运行模式切换</vt:lpstr>
      <vt:lpstr>寄存器</vt:lpstr>
      <vt:lpstr>特殊功能寄存器</vt:lpstr>
      <vt:lpstr>函数调用</vt:lpstr>
      <vt:lpstr>ATPCS规则</vt:lpstr>
      <vt:lpstr>ATPCS规则</vt:lpstr>
      <vt:lpstr>实验内容</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2.ARM汇编程序设计</vt:lpstr>
      <vt:lpstr> 3.I/O接口的控制</vt:lpstr>
      <vt:lpstr>  3.I/O接口的控制 </vt:lpstr>
      <vt:lpstr>  3.I/O接口实验 </vt:lpstr>
      <vt:lpstr>  3.I/O接口实验 </vt:lpstr>
      <vt:lpstr>  I/O接口实验 </vt:lpstr>
      <vt:lpstr>嵌入式处理器引脚复用</vt:lpstr>
      <vt:lpstr>嵌入式处理器引脚复用</vt:lpstr>
      <vt:lpstr>STM32F407引脚定义</vt:lpstr>
      <vt:lpstr>STM32F407的I/O口</vt:lpstr>
      <vt:lpstr>STM32F407引脚复用</vt:lpstr>
      <vt:lpstr>STM32F407引脚复用</vt:lpstr>
      <vt:lpstr>引脚复用配置寄存器</vt:lpstr>
      <vt:lpstr>引脚复用配置寄存器</vt:lpstr>
      <vt:lpstr>输入/输出配置寄存器</vt:lpstr>
      <vt:lpstr>数据输入寄存器</vt:lpstr>
      <vt:lpstr>数据输出寄存器</vt:lpstr>
      <vt:lpstr>串口工作原理</vt:lpstr>
      <vt:lpstr>串口工作原理</vt:lpstr>
      <vt:lpstr>串口工作原理</vt:lpstr>
      <vt:lpstr>串口工作原理</vt:lpstr>
      <vt:lpstr>串口工作原理</vt:lpstr>
      <vt:lpstr>串口工作原理</vt:lpstr>
      <vt:lpstr>蜂鸣器工作原理</vt:lpstr>
      <vt:lpstr>按键工作原理</vt:lpstr>
      <vt:lpstr>实验内容</vt:lpstr>
      <vt:lpstr>3.I/O接口实验</vt:lpstr>
      <vt:lpstr>3.I/O接口实验</vt:lpstr>
      <vt:lpstr>3.I/O接口实验</vt:lpstr>
      <vt:lpstr>3.I/O接口实验</vt:lpstr>
      <vt:lpstr>3.I/O接口实验</vt:lpstr>
      <vt:lpstr>3.I/O接口实验</vt:lpstr>
      <vt:lpstr>3.I/O接口实验</vt:lpstr>
      <vt:lpstr>3.I/O接口实验</vt:lpstr>
      <vt:lpstr>3.I/O接口实验</vt:lpstr>
      <vt:lpstr>3.I/O接口实验</vt:lpstr>
      <vt:lpstr>3.I/O接口实验</vt:lpstr>
      <vt:lpstr>3.I/O接口实验</vt:lpstr>
      <vt:lpstr>3.I/O接口实验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Ucos ii 移植步骤</dc:title>
  <dc:creator>yang ningkang</dc:creator>
  <cp:lastModifiedBy>Brilliant</cp:lastModifiedBy>
  <cp:revision>20</cp:revision>
  <dcterms:created xsi:type="dcterms:W3CDTF">2022-05-08T11:48:00Z</dcterms:created>
  <dcterms:modified xsi:type="dcterms:W3CDTF">2023-05-27T07:42:47Z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9D7E0C5AF4854D1C996BDE9C9E0FB9A5</vt:lpwstr>
  </property>
  <property fmtid="{D5CDD505-2E9C-101B-9397-08002B2CF9AE}" pid="3" name="KSOProductBuildVer">
    <vt:lpwstr>2052-11.8.2.11813</vt:lpwstr>
  </property>
</Properties>
</file>